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58C51-CAE4-4F72-842D-2EAC36DDB452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5E94E-23CE-4B7B-91A8-785EC1362571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146778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AC62EF-1A1D-4981-900E-46F192DEAD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792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17936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52870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79407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41527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09044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64861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6521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93487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67293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14685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B3B5D-1BE2-428C-A0C7-1F464CD1CCFC}" type="datetimeFigureOut">
              <a:rPr lang="en-TT" smtClean="0"/>
              <a:t>27/10/2013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9F144-0D0B-49EA-B991-19C6E450001E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58681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655638"/>
            <a:ext cx="8229600" cy="1325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/>
              <a:t>ALPHANUMERICAL CLASSIFICATION ( AO CLASSIFICATION)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2900" smtClean="0"/>
              <a:t>Based on Bone, Location, Severity, Complexity</a:t>
            </a:r>
            <a:br>
              <a:rPr lang="en-US" sz="2900" smtClean="0"/>
            </a:br>
            <a:endParaRPr lang="en-US" sz="400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301625" y="1873250"/>
            <a:ext cx="7670800" cy="328771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en-US" smtClean="0"/>
          </a:p>
          <a:p>
            <a:pPr eaLnBrk="1" hangingPunct="1">
              <a:buFont typeface="Arial" charset="0"/>
              <a:buNone/>
              <a:defRPr/>
            </a:pPr>
            <a:endParaRPr lang="en-US" smtClean="0"/>
          </a:p>
          <a:p>
            <a:pPr eaLnBrk="1" hangingPunct="1">
              <a:buFont typeface="Arial" charset="0"/>
              <a:buNone/>
              <a:defRPr/>
            </a:pPr>
            <a:endParaRPr lang="en-US" smtClean="0"/>
          </a:p>
          <a:p>
            <a:pPr eaLnBrk="1" hangingPunct="1">
              <a:buFont typeface="Arial" charset="0"/>
              <a:buNone/>
              <a:defRPr/>
            </a:pPr>
            <a:endParaRPr lang="en-US" smtClean="0"/>
          </a:p>
          <a:p>
            <a:pPr eaLnBrk="1" hangingPunct="1">
              <a:buFont typeface="Arial" charset="0"/>
              <a:buNone/>
              <a:defRPr/>
            </a:pPr>
            <a:endParaRPr lang="en-US" smtClean="0"/>
          </a:p>
          <a:p>
            <a:pPr eaLnBrk="1" hangingPunct="1">
              <a:buFont typeface="Arial" charset="0"/>
              <a:buNone/>
              <a:defRPr/>
            </a:pPr>
            <a:endParaRPr lang="en-US" smtClean="0"/>
          </a:p>
          <a:p>
            <a:pPr eaLnBrk="1" hangingPunct="1">
              <a:buFont typeface="Arial" charset="0"/>
              <a:buNone/>
              <a:defRPr/>
            </a:pPr>
            <a:endParaRPr lang="en-US" smtClean="0"/>
          </a:p>
          <a:p>
            <a:pPr eaLnBrk="1" hangingPunct="1">
              <a:buFont typeface="Arial" charset="0"/>
              <a:buNone/>
              <a:defRPr/>
            </a:pPr>
            <a:endParaRPr lang="en-US" smtClean="0"/>
          </a:p>
          <a:p>
            <a:pPr eaLnBrk="1" hangingPunct="1">
              <a:buFont typeface="Arial" charset="0"/>
              <a:buNone/>
              <a:defRPr/>
            </a:pPr>
            <a:endParaRPr lang="en-US" smtClean="0"/>
          </a:p>
        </p:txBody>
      </p:sp>
      <p:graphicFrame>
        <p:nvGraphicFramePr>
          <p:cNvPr id="7198" name="Group 30"/>
          <p:cNvGraphicFramePr>
            <a:graphicFrameLocks noGrp="1"/>
          </p:cNvGraphicFramePr>
          <p:nvPr/>
        </p:nvGraphicFramePr>
        <p:xfrm>
          <a:off x="1524000" y="3140075"/>
          <a:ext cx="6096000" cy="2651716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1462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BONE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 Humerus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 Radius &amp; Ulna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 Femur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 Tibia &amp; Fibula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LOCATION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 Proximal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 Shaft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 Distal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8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SEVERITY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A Simple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B Wedge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C Complex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COMPLEXITY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133600"/>
          <a:ext cx="6096000" cy="4572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143125"/>
          <a:ext cx="6096000" cy="447675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Ex: Simple shaft Fx of humerus   12A1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3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ALPHANUMERICAL CLASSIFICATION ( AO CLASSIFICATION) Based on Bone, Location, Severity, Complexity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ALPHANUMERICAL CLASSIFICATION ( AO CLASSIFICATION) Based on Bone, Location, Severity, Complexity </dc:title>
  <dc:creator>Dell</dc:creator>
  <cp:lastModifiedBy>Dell</cp:lastModifiedBy>
  <cp:revision>1</cp:revision>
  <dcterms:created xsi:type="dcterms:W3CDTF">2013-10-28T00:00:55Z</dcterms:created>
  <dcterms:modified xsi:type="dcterms:W3CDTF">2013-10-28T00:01:29Z</dcterms:modified>
</cp:coreProperties>
</file>