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12FD1C-543F-43C2-ADE9-78EC2D74B31D}" type="datetimeFigureOut">
              <a:rPr lang="es-ES" smtClean="0"/>
              <a:t>04/10/2013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2F72D3-9443-44E9-B25A-0ECA4859956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Profesorado en Tecnología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Plan de </a:t>
            </a:r>
            <a:r>
              <a:rPr lang="es-ES" dirty="0" err="1" smtClean="0"/>
              <a:t>Estudíos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136" y="4293096"/>
            <a:ext cx="4484920" cy="230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541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Matemática: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Física: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Inglés: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Tics: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Fundamentos Pedagógicos: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Conocimientos del Área Tecnológica: 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Química: </a:t>
            </a:r>
            <a:r>
              <a:rPr lang="es-ES" dirty="0" smtClean="0"/>
              <a:t>Asignatura cuatrimestral.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690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Sistema Educativo: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Taller de Comprensión Lectora y Producción Escrita de Textos:</a:t>
            </a:r>
            <a:r>
              <a:rPr lang="es-ES" dirty="0" smtClean="0"/>
              <a:t> Taller cuatrimestral</a:t>
            </a:r>
          </a:p>
          <a:p>
            <a:r>
              <a:rPr lang="es-ES" b="1" dirty="0" smtClean="0"/>
              <a:t>Práctica Pedagógica I: </a:t>
            </a:r>
            <a:r>
              <a:rPr lang="es-ES" dirty="0" smtClean="0"/>
              <a:t>Asignatura anual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38946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Físico Química de los materiales: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Biotecnología: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Tecnología, Sociedad y Ambiente: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Diseño y medios de representación: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TICS II: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Práctica Pedagógica II: </a:t>
            </a:r>
            <a:r>
              <a:rPr lang="es-ES" dirty="0" smtClean="0"/>
              <a:t>Asignatura  anual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742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s-ES" dirty="0" smtClean="0"/>
              <a:t>Segundo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Economía: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Electricidad y Electrotecnia: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Máquinas y Mecanismos: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Problemática Institucional: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Taller de competencias Comunicacionales y Lenguajes Expresivos: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Didáctica y Curriculum: </a:t>
            </a:r>
            <a:r>
              <a:rPr lang="es-ES" dirty="0" smtClean="0"/>
              <a:t>Asignatura cuatrimestral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870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 smtClean="0"/>
              <a:t>Sistemas Tecnológicos: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Electrónica: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Educación Tecnológica</a:t>
            </a:r>
            <a:r>
              <a:rPr lang="es-ES" dirty="0" smtClean="0"/>
              <a:t>: Asignatura cuatrimestral</a:t>
            </a:r>
          </a:p>
          <a:p>
            <a:r>
              <a:rPr lang="es-ES" b="1" dirty="0" smtClean="0"/>
              <a:t>Sujeto del Aprendizaje</a:t>
            </a:r>
            <a:r>
              <a:rPr lang="es-ES" dirty="0" smtClean="0"/>
              <a:t>: Asignatura cuatrimestral</a:t>
            </a:r>
          </a:p>
          <a:p>
            <a:r>
              <a:rPr lang="es-ES" b="1" dirty="0" smtClean="0"/>
              <a:t>Práctica Pedagógica III</a:t>
            </a:r>
            <a:r>
              <a:rPr lang="es-ES" dirty="0" smtClean="0"/>
              <a:t>: Asignatura anual</a:t>
            </a:r>
          </a:p>
          <a:p>
            <a:r>
              <a:rPr lang="es-ES" b="1" dirty="0" smtClean="0"/>
              <a:t>Tecnologías de Gestión: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Procesos Productivos</a:t>
            </a:r>
            <a:r>
              <a:rPr lang="es-ES" dirty="0" smtClean="0"/>
              <a:t>: Asignatura cuatrimestral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010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Didáctica de la Tecnología I: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Atención a la Diversidad: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Psicología del Aprendizaje: </a:t>
            </a:r>
            <a:r>
              <a:rPr lang="es-ES" dirty="0" smtClean="0"/>
              <a:t>Asignatura cuatrimestral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850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 smtClean="0"/>
              <a:t>Proyecto Tecnológico: </a:t>
            </a:r>
            <a:r>
              <a:rPr lang="es-ES" dirty="0" smtClean="0"/>
              <a:t>Asignatura anual</a:t>
            </a:r>
          </a:p>
          <a:p>
            <a:r>
              <a:rPr lang="es-ES" b="1" dirty="0" smtClean="0"/>
              <a:t>Instrumentación y Control: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La enseñanza de la Tecnología en el medio rural:</a:t>
            </a:r>
            <a:r>
              <a:rPr lang="es-ES" dirty="0" smtClean="0"/>
              <a:t> Taller cuatrimestral</a:t>
            </a:r>
          </a:p>
          <a:p>
            <a:r>
              <a:rPr lang="es-ES" b="1" dirty="0" smtClean="0"/>
              <a:t>La enseñanza de la Tecnología en contextos de pobreza urbana: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La enseñanza de la Tecnología y los jóvenes con necesidades especiales</a:t>
            </a:r>
            <a:r>
              <a:rPr lang="es-ES" dirty="0" smtClean="0"/>
              <a:t>: Taller cuatrimestral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451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Cuarto Año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Rol Docente: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Didáctica de la Tecnología II: </a:t>
            </a:r>
            <a:r>
              <a:rPr lang="es-ES" dirty="0" smtClean="0"/>
              <a:t>Asignatura cuatrimestral</a:t>
            </a:r>
          </a:p>
          <a:p>
            <a:r>
              <a:rPr lang="es-ES" b="1" dirty="0" smtClean="0"/>
              <a:t>Tecnología y Estado: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Tecnología y </a:t>
            </a:r>
            <a:r>
              <a:rPr lang="es-ES" b="1" dirty="0" err="1" smtClean="0"/>
              <a:t>O.N.Gs</a:t>
            </a:r>
            <a:r>
              <a:rPr lang="es-ES" b="1" dirty="0" smtClean="0"/>
              <a:t>.: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Tecnología y Empresas:  </a:t>
            </a:r>
            <a:r>
              <a:rPr lang="es-ES" dirty="0" smtClean="0"/>
              <a:t>Taller cuatrimestral</a:t>
            </a:r>
          </a:p>
          <a:p>
            <a:r>
              <a:rPr lang="es-ES" b="1" dirty="0" smtClean="0"/>
              <a:t>Práctica Pedagógica IV: </a:t>
            </a:r>
            <a:r>
              <a:rPr lang="es-ES" dirty="0" smtClean="0"/>
              <a:t>Asignatura anual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374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299</Words>
  <Application>Microsoft Office PowerPoint</Application>
  <PresentationFormat>Presentación en pantalla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Urbano</vt:lpstr>
      <vt:lpstr>Profesorado en Tecnología</vt:lpstr>
      <vt:lpstr>Primer Año</vt:lpstr>
      <vt:lpstr>Primer Año</vt:lpstr>
      <vt:lpstr>Segundo Año</vt:lpstr>
      <vt:lpstr>Segundo Año</vt:lpstr>
      <vt:lpstr>Tercer Año</vt:lpstr>
      <vt:lpstr>Tercer Año</vt:lpstr>
      <vt:lpstr>Cuarto Año</vt:lpstr>
      <vt:lpstr>Cuarto 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Profesorado en Tecnología</dc:title>
  <dc:creator>Mayra</dc:creator>
  <cp:lastModifiedBy>Mayra</cp:lastModifiedBy>
  <cp:revision>4</cp:revision>
  <dcterms:created xsi:type="dcterms:W3CDTF">2013-10-04T14:19:13Z</dcterms:created>
  <dcterms:modified xsi:type="dcterms:W3CDTF">2013-10-04T15:00:16Z</dcterms:modified>
</cp:coreProperties>
</file>