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A89B88-87AD-4096-A167-8E5DC7D4D668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276D240-2E21-4747-8241-A14FA490C09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Profesorado en Educación Primaria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1318979" y="2431030"/>
            <a:ext cx="6511131" cy="654541"/>
          </a:xfrm>
        </p:spPr>
        <p:txBody>
          <a:bodyPr/>
          <a:lstStyle/>
          <a:p>
            <a:r>
              <a:rPr lang="es-ES" dirty="0" smtClean="0"/>
              <a:t>Plan de Estudios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4275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Ateneo Didáctico por Disciplinas: </a:t>
            </a:r>
            <a:r>
              <a:rPr lang="es-ES" dirty="0" smtClean="0"/>
              <a:t>Ateneo cuatrimestral</a:t>
            </a:r>
          </a:p>
          <a:p>
            <a:r>
              <a:rPr lang="es-ES" b="1" dirty="0" smtClean="0"/>
              <a:t>Residencia Pedagógica: Sistematización de Experiencias: </a:t>
            </a:r>
            <a:r>
              <a:rPr lang="es-ES" dirty="0" smtClean="0"/>
              <a:t>Taller anual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746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3508977"/>
          </a:xfrm>
        </p:spPr>
        <p:txBody>
          <a:bodyPr/>
          <a:lstStyle/>
          <a:p>
            <a:r>
              <a:rPr lang="es-ES" b="1" dirty="0" smtClean="0"/>
              <a:t>Pedagogía: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Psicología Educacional: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Didáctica General: </a:t>
            </a:r>
            <a:r>
              <a:rPr lang="es-ES" dirty="0"/>
              <a:t>Asignatura </a:t>
            </a:r>
            <a:r>
              <a:rPr lang="es-ES" dirty="0" smtClean="0"/>
              <a:t>Anual</a:t>
            </a:r>
          </a:p>
          <a:p>
            <a:r>
              <a:rPr lang="es-ES" b="1" dirty="0" smtClean="0"/>
              <a:t>Lectura y Escritura Académica: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Lengua y Literatura: </a:t>
            </a:r>
            <a:r>
              <a:rPr lang="es-ES" dirty="0"/>
              <a:t>Asignatura </a:t>
            </a:r>
            <a:r>
              <a:rPr lang="es-ES" dirty="0" smtClean="0"/>
              <a:t>anual</a:t>
            </a:r>
            <a:endParaRPr lang="es-ES" dirty="0"/>
          </a:p>
          <a:p>
            <a:r>
              <a:rPr lang="es-ES" b="1" dirty="0" smtClean="0"/>
              <a:t>Matemática: </a:t>
            </a:r>
            <a:r>
              <a:rPr lang="es-ES" dirty="0"/>
              <a:t>Asignatura </a:t>
            </a:r>
            <a:r>
              <a:rPr lang="es-ES" dirty="0" smtClean="0"/>
              <a:t>anual</a:t>
            </a:r>
            <a:endParaRPr lang="es-ES" dirty="0"/>
          </a:p>
          <a:p>
            <a:r>
              <a:rPr lang="es-ES" b="1" dirty="0" smtClean="0"/>
              <a:t>Ciencias Sociales: </a:t>
            </a:r>
            <a:r>
              <a:rPr lang="es-ES" dirty="0"/>
              <a:t>Asignatura </a:t>
            </a:r>
            <a:r>
              <a:rPr lang="es-ES" dirty="0" smtClean="0"/>
              <a:t>anual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25395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Ciencias Naturales: </a:t>
            </a:r>
            <a:r>
              <a:rPr lang="es-ES" dirty="0"/>
              <a:t>Asignatura </a:t>
            </a:r>
            <a:r>
              <a:rPr lang="es-ES" dirty="0" smtClean="0"/>
              <a:t>anual</a:t>
            </a:r>
            <a:endParaRPr lang="es-ES" dirty="0"/>
          </a:p>
          <a:p>
            <a:r>
              <a:rPr lang="es-ES" b="1" dirty="0" smtClean="0"/>
              <a:t>Práctica I: </a:t>
            </a:r>
            <a:r>
              <a:rPr lang="es-ES" dirty="0" smtClean="0"/>
              <a:t>Taller anual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7090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Tecnologías de la Información y la Comunicación: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Historia Argentina y Latinoamericana: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Historia Política de la Educación Argentina: </a:t>
            </a:r>
            <a:r>
              <a:rPr lang="es-ES" dirty="0"/>
              <a:t>Asignatura cuatrimestral</a:t>
            </a:r>
          </a:p>
          <a:p>
            <a:r>
              <a:rPr lang="es-ES" b="1" dirty="0" smtClean="0"/>
              <a:t>Filosofía: </a:t>
            </a:r>
            <a:r>
              <a:rPr lang="es-ES" dirty="0"/>
              <a:t>Asignatura cuatrimestral</a:t>
            </a:r>
          </a:p>
          <a:p>
            <a:r>
              <a:rPr lang="es-ES" b="1" dirty="0" smtClean="0"/>
              <a:t>Enseñanza de la Lengua y Literatura: </a:t>
            </a:r>
            <a:r>
              <a:rPr lang="es-ES" dirty="0"/>
              <a:t>Asignatura </a:t>
            </a:r>
            <a:r>
              <a:rPr lang="es-ES" dirty="0" smtClean="0"/>
              <a:t>Anual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2648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Enseñanza de la Matemática: </a:t>
            </a:r>
            <a:r>
              <a:rPr lang="es-ES" dirty="0"/>
              <a:t>Asignatura </a:t>
            </a:r>
            <a:r>
              <a:rPr lang="es-ES" dirty="0" smtClean="0"/>
              <a:t>anual</a:t>
            </a:r>
          </a:p>
          <a:p>
            <a:r>
              <a:rPr lang="es-ES" b="1" dirty="0" smtClean="0"/>
              <a:t>Sujeto de la Educación Primaria: </a:t>
            </a:r>
            <a:r>
              <a:rPr lang="es-ES" dirty="0" smtClean="0"/>
              <a:t>Seminario anual</a:t>
            </a:r>
          </a:p>
          <a:p>
            <a:r>
              <a:rPr lang="es-ES" b="1" dirty="0" smtClean="0"/>
              <a:t>Práctica II: </a:t>
            </a:r>
            <a:r>
              <a:rPr lang="es-ES" dirty="0" smtClean="0"/>
              <a:t>Taller anual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212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Propuesta Variable o Complementaria I</a:t>
            </a:r>
            <a:r>
              <a:rPr lang="es-ES" dirty="0" smtClean="0"/>
              <a:t>: Seminario cuatrimestral</a:t>
            </a:r>
          </a:p>
          <a:p>
            <a:r>
              <a:rPr lang="es-ES" b="1" dirty="0" smtClean="0"/>
              <a:t>Propuesta Variable o Complementaria II</a:t>
            </a:r>
            <a:r>
              <a:rPr lang="es-ES" dirty="0" smtClean="0"/>
              <a:t>: Seminario cuatrimestral</a:t>
            </a:r>
          </a:p>
          <a:p>
            <a:r>
              <a:rPr lang="es-ES" b="1" dirty="0" smtClean="0"/>
              <a:t>Lengua Extranjera: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Alfabetización Inicial: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Lenguajes Artísticos Integrados: </a:t>
            </a:r>
            <a:r>
              <a:rPr lang="es-ES" dirty="0" smtClean="0"/>
              <a:t>Taller cuatrimestral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732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Sociología de la Educación: </a:t>
            </a:r>
            <a:r>
              <a:rPr lang="es-ES" dirty="0"/>
              <a:t>Asignatura cuatrimestral</a:t>
            </a:r>
          </a:p>
          <a:p>
            <a:r>
              <a:rPr lang="es-ES" dirty="0" smtClean="0"/>
              <a:t>Problemática Contemporánea de la Educación Primaria: Seminario cuatrimestral</a:t>
            </a:r>
          </a:p>
          <a:p>
            <a:r>
              <a:rPr lang="es-ES" dirty="0" smtClean="0"/>
              <a:t>Tecnologías de la Información y la Comunicación en la enseñanza: Taller cuatrimestral</a:t>
            </a:r>
          </a:p>
          <a:p>
            <a:r>
              <a:rPr lang="es-ES" dirty="0" smtClean="0"/>
              <a:t>Enseñanza de las Ciencias Naturales: </a:t>
            </a:r>
            <a:r>
              <a:rPr lang="es-ES" dirty="0"/>
              <a:t>Asignatura </a:t>
            </a:r>
            <a:r>
              <a:rPr lang="es-ES" dirty="0" smtClean="0"/>
              <a:t>anual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347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Enseñanza de las Ciencias Sociales: </a:t>
            </a:r>
            <a:r>
              <a:rPr lang="es-ES" dirty="0"/>
              <a:t>Asignatura </a:t>
            </a:r>
            <a:r>
              <a:rPr lang="es-ES" dirty="0" smtClean="0"/>
              <a:t>anual</a:t>
            </a:r>
          </a:p>
          <a:p>
            <a:r>
              <a:rPr lang="es-ES" dirty="0" smtClean="0"/>
              <a:t>Práctica III: Taller anual.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915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Ética y Ciudadanía: </a:t>
            </a:r>
            <a:r>
              <a:rPr lang="es-ES" dirty="0"/>
              <a:t>Asignatura cuatrimestral</a:t>
            </a:r>
          </a:p>
          <a:p>
            <a:endParaRPr lang="es-ES" dirty="0" smtClean="0"/>
          </a:p>
          <a:p>
            <a:r>
              <a:rPr lang="es-ES" dirty="0" smtClean="0"/>
              <a:t>Educación Sexual Integral: </a:t>
            </a:r>
            <a:r>
              <a:rPr lang="es-ES" dirty="0"/>
              <a:t>Asignatura cuatrimestral</a:t>
            </a:r>
          </a:p>
          <a:p>
            <a:r>
              <a:rPr lang="es-ES" dirty="0" smtClean="0"/>
              <a:t>Propuesta Variable o Complementaria III: Taller cuatrimestral</a:t>
            </a:r>
          </a:p>
          <a:p>
            <a:r>
              <a:rPr lang="es-ES" dirty="0"/>
              <a:t>Propuesta Variable o Complementaria </a:t>
            </a:r>
            <a:r>
              <a:rPr lang="es-ES" dirty="0" smtClean="0"/>
              <a:t>IV: </a:t>
            </a:r>
            <a:r>
              <a:rPr lang="es-ES" dirty="0"/>
              <a:t>Taller </a:t>
            </a:r>
            <a:r>
              <a:rPr lang="es-ES" dirty="0" smtClean="0"/>
              <a:t>cuatrimestral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2116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257</Words>
  <Application>Microsoft Office PowerPoint</Application>
  <PresentationFormat>Presentación en pantalla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Austin</vt:lpstr>
      <vt:lpstr>Profesorado en Educación Primaria</vt:lpstr>
      <vt:lpstr>Primer Año</vt:lpstr>
      <vt:lpstr>Primer Año</vt:lpstr>
      <vt:lpstr>Segundo Año</vt:lpstr>
      <vt:lpstr>Segundo Año</vt:lpstr>
      <vt:lpstr>Tercer Año</vt:lpstr>
      <vt:lpstr>Tercer Año</vt:lpstr>
      <vt:lpstr>Tercer Año</vt:lpstr>
      <vt:lpstr>Cuarto Año</vt:lpstr>
      <vt:lpstr>Cuarto Año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Profesorado en Educación Primaria</dc:title>
  <dc:creator>Mayra</dc:creator>
  <cp:lastModifiedBy>Mayra</cp:lastModifiedBy>
  <cp:revision>3</cp:revision>
  <dcterms:created xsi:type="dcterms:W3CDTF">2013-10-04T16:59:29Z</dcterms:created>
  <dcterms:modified xsi:type="dcterms:W3CDTF">2013-10-04T17:26:52Z</dcterms:modified>
</cp:coreProperties>
</file>