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B437E-3ABB-4A27-8DD0-7CF125B81587}" type="datetimeFigureOut">
              <a:rPr lang="es-ES" smtClean="0"/>
              <a:t>03/12/2013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B9F4F0-3052-4191-9A2D-569813B2501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B437E-3ABB-4A27-8DD0-7CF125B81587}" type="datetimeFigureOut">
              <a:rPr lang="es-ES" smtClean="0"/>
              <a:t>03/12/2013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B9F4F0-3052-4191-9A2D-569813B2501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B437E-3ABB-4A27-8DD0-7CF125B81587}" type="datetimeFigureOut">
              <a:rPr lang="es-ES" smtClean="0"/>
              <a:t>03/12/2013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B9F4F0-3052-4191-9A2D-569813B2501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B437E-3ABB-4A27-8DD0-7CF125B81587}" type="datetimeFigureOut">
              <a:rPr lang="es-ES" smtClean="0"/>
              <a:t>03/12/2013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B9F4F0-3052-4191-9A2D-569813B2501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B437E-3ABB-4A27-8DD0-7CF125B81587}" type="datetimeFigureOut">
              <a:rPr lang="es-ES" smtClean="0"/>
              <a:t>03/12/2013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B9F4F0-3052-4191-9A2D-569813B25013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B437E-3ABB-4A27-8DD0-7CF125B81587}" type="datetimeFigureOut">
              <a:rPr lang="es-ES" smtClean="0"/>
              <a:t>03/12/2013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B9F4F0-3052-4191-9A2D-569813B2501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B437E-3ABB-4A27-8DD0-7CF125B81587}" type="datetimeFigureOut">
              <a:rPr lang="es-ES" smtClean="0"/>
              <a:t>03/12/2013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B9F4F0-3052-4191-9A2D-569813B2501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B437E-3ABB-4A27-8DD0-7CF125B81587}" type="datetimeFigureOut">
              <a:rPr lang="es-ES" smtClean="0"/>
              <a:t>03/12/2013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B9F4F0-3052-4191-9A2D-569813B2501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B437E-3ABB-4A27-8DD0-7CF125B81587}" type="datetimeFigureOut">
              <a:rPr lang="es-ES" smtClean="0"/>
              <a:t>03/12/2013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B9F4F0-3052-4191-9A2D-569813B25013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B437E-3ABB-4A27-8DD0-7CF125B81587}" type="datetimeFigureOut">
              <a:rPr lang="es-ES" smtClean="0"/>
              <a:t>03/12/2013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B9F4F0-3052-4191-9A2D-569813B2501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B437E-3ABB-4A27-8DD0-7CF125B81587}" type="datetimeFigureOut">
              <a:rPr lang="es-ES" smtClean="0"/>
              <a:t>03/12/2013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B9F4F0-3052-4191-9A2D-569813B2501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AB437E-3ABB-4A27-8DD0-7CF125B81587}" type="datetimeFigureOut">
              <a:rPr lang="es-ES" smtClean="0"/>
              <a:t>03/12/2013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7B9F4F0-3052-4191-9A2D-569813B25013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D:\norma\Licenciatura\Pr&#225;ctica%20Docente\PROGRAMA%20DEL%20ESPACIO%20CURRICULAR%20-%20TIC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Profesorado en </a:t>
            </a:r>
            <a:br>
              <a:rPr lang="es-ES" dirty="0" smtClean="0"/>
            </a:br>
            <a:r>
              <a:rPr lang="es-ES" dirty="0" smtClean="0"/>
              <a:t>Educación Tecnológica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459256"/>
          </a:xfrm>
        </p:spPr>
        <p:txBody>
          <a:bodyPr/>
          <a:lstStyle/>
          <a:p>
            <a:r>
              <a:rPr lang="es-ES" dirty="0" smtClean="0"/>
              <a:t>Plan de Estudios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564904"/>
            <a:ext cx="6192688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22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Primer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979640"/>
          </a:xfrm>
        </p:spPr>
        <p:txBody>
          <a:bodyPr>
            <a:normAutofit lnSpcReduction="10000"/>
          </a:bodyPr>
          <a:lstStyle/>
          <a:p>
            <a:r>
              <a:rPr lang="es-ES" sz="2800" b="1" dirty="0" smtClean="0"/>
              <a:t>Pedagogía:  </a:t>
            </a:r>
            <a:r>
              <a:rPr lang="es-ES" sz="2800" dirty="0" smtClean="0"/>
              <a:t>Asignatura  Anual</a:t>
            </a:r>
          </a:p>
          <a:p>
            <a:r>
              <a:rPr lang="es-ES" sz="2800" b="1" dirty="0" smtClean="0"/>
              <a:t>Didáctica General </a:t>
            </a:r>
            <a:r>
              <a:rPr lang="es-ES" sz="2800" dirty="0" smtClean="0"/>
              <a:t>: Asignatura Anual</a:t>
            </a:r>
          </a:p>
          <a:p>
            <a:r>
              <a:rPr lang="es-ES" sz="2800" b="1" dirty="0" smtClean="0"/>
              <a:t>Lectura y Escritura Académica</a:t>
            </a:r>
            <a:r>
              <a:rPr lang="es-ES" sz="2800" dirty="0" smtClean="0"/>
              <a:t>: Taller anual</a:t>
            </a:r>
          </a:p>
          <a:p>
            <a:r>
              <a:rPr lang="es-ES" sz="2800" b="1" dirty="0" smtClean="0"/>
              <a:t>Práctica Docente I: </a:t>
            </a:r>
            <a:r>
              <a:rPr lang="es-ES" sz="2800" dirty="0" smtClean="0"/>
              <a:t>Taller Anual</a:t>
            </a:r>
          </a:p>
          <a:p>
            <a:r>
              <a:rPr lang="es-ES" sz="2800" b="1" dirty="0" smtClean="0"/>
              <a:t>Matemática I : </a:t>
            </a:r>
            <a:r>
              <a:rPr lang="es-ES" sz="2800" dirty="0" smtClean="0"/>
              <a:t>Asignatura Anual</a:t>
            </a:r>
          </a:p>
          <a:p>
            <a:r>
              <a:rPr lang="es-ES" sz="2800" b="1" dirty="0" smtClean="0"/>
              <a:t>Física Aplicada</a:t>
            </a:r>
            <a:r>
              <a:rPr lang="es-ES" sz="2800" dirty="0" smtClean="0"/>
              <a:t>:  Asignatura cuatrimestral</a:t>
            </a:r>
          </a:p>
          <a:p>
            <a:r>
              <a:rPr lang="es-ES" sz="2800" b="1" dirty="0" smtClean="0"/>
              <a:t>Química Aplicada</a:t>
            </a:r>
            <a:r>
              <a:rPr lang="es-ES" sz="2800" dirty="0" smtClean="0"/>
              <a:t>: Asignatura cuatrimestral</a:t>
            </a:r>
          </a:p>
          <a:p>
            <a:r>
              <a:rPr lang="es-ES" sz="2800" b="1" dirty="0" smtClean="0"/>
              <a:t>Historia de la Tecnología</a:t>
            </a:r>
            <a:r>
              <a:rPr lang="es-ES" sz="2800" dirty="0" smtClean="0"/>
              <a:t>: Seminario anual</a:t>
            </a:r>
          </a:p>
          <a:p>
            <a:r>
              <a:rPr lang="es-ES" sz="2800" b="1" dirty="0" smtClean="0"/>
              <a:t>Educación Tecnológica</a:t>
            </a:r>
            <a:r>
              <a:rPr lang="es-ES" sz="2800" dirty="0" smtClean="0"/>
              <a:t>: Asignatura Anual</a:t>
            </a:r>
          </a:p>
          <a:p>
            <a:r>
              <a:rPr lang="es-ES" sz="2800" b="1" dirty="0" smtClean="0"/>
              <a:t>Espacio de Opción Inst</a:t>
            </a:r>
            <a:r>
              <a:rPr lang="es-ES" sz="2800" dirty="0" smtClean="0"/>
              <a:t>.:  Taller cuatrimestral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2292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Segundo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b="1" dirty="0" smtClean="0"/>
              <a:t>Psicología Educacional: </a:t>
            </a:r>
            <a:r>
              <a:rPr lang="es-ES" sz="2800" dirty="0" smtClean="0"/>
              <a:t>Asignatura </a:t>
            </a:r>
            <a:r>
              <a:rPr lang="es-ES" sz="2800" dirty="0" err="1" smtClean="0"/>
              <a:t>cuatrim</a:t>
            </a:r>
            <a:r>
              <a:rPr lang="es-ES" sz="2800" dirty="0" smtClean="0"/>
              <a:t>.</a:t>
            </a:r>
          </a:p>
          <a:p>
            <a:r>
              <a:rPr lang="es-ES" sz="2800" b="1" dirty="0" smtClean="0"/>
              <a:t>Filosofía de la Educación: </a:t>
            </a:r>
            <a:r>
              <a:rPr lang="es-ES" sz="2800" dirty="0" smtClean="0"/>
              <a:t>Asignatura anual</a:t>
            </a:r>
          </a:p>
          <a:p>
            <a:r>
              <a:rPr lang="es-ES" sz="2800" b="1" dirty="0" err="1" smtClean="0"/>
              <a:t>Leng</a:t>
            </a:r>
            <a:r>
              <a:rPr lang="es-ES" sz="2800" b="1" dirty="0" smtClean="0"/>
              <a:t>. Digital y Audiovisual: </a:t>
            </a:r>
            <a:r>
              <a:rPr lang="es-ES" sz="2800" dirty="0" smtClean="0"/>
              <a:t>Taller </a:t>
            </a:r>
            <a:r>
              <a:rPr lang="es-ES" sz="2800" dirty="0" err="1" smtClean="0"/>
              <a:t>cuatrim</a:t>
            </a:r>
            <a:r>
              <a:rPr lang="es-ES" sz="2800" dirty="0" smtClean="0"/>
              <a:t>.</a:t>
            </a:r>
          </a:p>
          <a:p>
            <a:r>
              <a:rPr lang="es-ES" sz="2800" b="1" dirty="0" smtClean="0"/>
              <a:t>Historia </a:t>
            </a:r>
            <a:r>
              <a:rPr lang="es-ES" sz="2800" b="1" dirty="0" err="1" smtClean="0"/>
              <a:t>Arg</a:t>
            </a:r>
            <a:r>
              <a:rPr lang="es-ES" sz="2800" b="1" dirty="0" smtClean="0"/>
              <a:t>. Y Latinoamericana</a:t>
            </a:r>
            <a:r>
              <a:rPr lang="es-ES" sz="2800" dirty="0" smtClean="0"/>
              <a:t>: Asignatura cuatrimestral</a:t>
            </a:r>
          </a:p>
          <a:p>
            <a:r>
              <a:rPr lang="es-ES" sz="2800" b="1" dirty="0" smtClean="0"/>
              <a:t>Práctica Docente II</a:t>
            </a:r>
            <a:r>
              <a:rPr lang="es-ES" sz="2800" dirty="0" smtClean="0"/>
              <a:t>: Taller anual</a:t>
            </a:r>
          </a:p>
          <a:p>
            <a:r>
              <a:rPr lang="es-ES" sz="2800" b="1" dirty="0" smtClean="0"/>
              <a:t>Matemática II: </a:t>
            </a:r>
            <a:r>
              <a:rPr lang="es-ES" sz="2800" dirty="0" smtClean="0"/>
              <a:t>Asignatura anual</a:t>
            </a:r>
          </a:p>
          <a:p>
            <a:r>
              <a:rPr lang="es-ES" sz="2800" b="1" dirty="0" smtClean="0"/>
              <a:t>Sujeto de la Educación</a:t>
            </a:r>
            <a:r>
              <a:rPr lang="es-ES" sz="2800" dirty="0" smtClean="0"/>
              <a:t>: Taller anual</a:t>
            </a:r>
          </a:p>
          <a:p>
            <a:r>
              <a:rPr lang="es-ES" sz="2800" b="1" dirty="0" smtClean="0"/>
              <a:t>Materiales: </a:t>
            </a:r>
            <a:r>
              <a:rPr lang="es-ES" sz="2800" dirty="0" smtClean="0"/>
              <a:t>Asignatura anual</a:t>
            </a:r>
          </a:p>
          <a:p>
            <a:pPr marL="82296" indent="0">
              <a:buNone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31362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Segundo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Sistema de Representación y Comunicación</a:t>
            </a:r>
            <a:r>
              <a:rPr lang="es-ES" dirty="0" smtClean="0"/>
              <a:t>: Taller anual</a:t>
            </a:r>
          </a:p>
          <a:p>
            <a:r>
              <a:rPr lang="es-ES" b="1" dirty="0" smtClean="0"/>
              <a:t>Didáctica de la Educación Tecnológica 1 </a:t>
            </a:r>
            <a:r>
              <a:rPr lang="es-ES" dirty="0" smtClean="0"/>
              <a:t>: Asignatura cuatrimestral</a:t>
            </a:r>
          </a:p>
          <a:p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2" action="ppaction://hlinkfile"/>
              </a:rPr>
              <a:t>Tecnologías de la Información y la Comunicación: </a:t>
            </a:r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2" action="ppaction://hlinkfile"/>
              </a:rPr>
              <a:t>Asignatura cuatrimestral</a:t>
            </a:r>
            <a:endParaRPr lang="es-E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11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Tercer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Historia Política de la Educación Argentina: </a:t>
            </a:r>
            <a:r>
              <a:rPr lang="es-ES" dirty="0" smtClean="0"/>
              <a:t>Asignatura cuatrimestral</a:t>
            </a:r>
          </a:p>
          <a:p>
            <a:r>
              <a:rPr lang="es-ES" b="1" dirty="0" smtClean="0"/>
              <a:t>Lengua Extranjera (Inglés): </a:t>
            </a:r>
            <a:r>
              <a:rPr lang="es-ES" dirty="0" smtClean="0"/>
              <a:t>Taller Anual</a:t>
            </a:r>
          </a:p>
          <a:p>
            <a:r>
              <a:rPr lang="es-ES" b="1" dirty="0" smtClean="0"/>
              <a:t>Práctica Docente III: </a:t>
            </a:r>
            <a:r>
              <a:rPr lang="es-ES" dirty="0" smtClean="0"/>
              <a:t>Taller anual</a:t>
            </a:r>
          </a:p>
          <a:p>
            <a:r>
              <a:rPr lang="es-ES" b="1" dirty="0" smtClean="0"/>
              <a:t>Investigación e Innovación Tecnológica: </a:t>
            </a:r>
            <a:r>
              <a:rPr lang="es-ES" dirty="0" smtClean="0"/>
              <a:t>Seminario </a:t>
            </a:r>
            <a:r>
              <a:rPr lang="es-ES" dirty="0"/>
              <a:t> </a:t>
            </a:r>
            <a:r>
              <a:rPr lang="es-ES" dirty="0" smtClean="0"/>
              <a:t>anual</a:t>
            </a:r>
          </a:p>
          <a:p>
            <a:r>
              <a:rPr lang="es-ES" b="1" dirty="0" smtClean="0"/>
              <a:t>Políticas Económicas y Desarrollo Tecnológico: </a:t>
            </a:r>
            <a:r>
              <a:rPr lang="es-ES" dirty="0" smtClean="0"/>
              <a:t>Seminario Anual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640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Tercer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Sistemas Tecnológicos:  </a:t>
            </a:r>
            <a:r>
              <a:rPr lang="es-ES" dirty="0" smtClean="0"/>
              <a:t>Asignatura anual</a:t>
            </a:r>
          </a:p>
          <a:p>
            <a:r>
              <a:rPr lang="es-ES" b="1" dirty="0" smtClean="0"/>
              <a:t>Biotecnología: </a:t>
            </a:r>
            <a:r>
              <a:rPr lang="es-ES" dirty="0" smtClean="0"/>
              <a:t>Seminario cuatrimestral</a:t>
            </a:r>
          </a:p>
          <a:p>
            <a:r>
              <a:rPr lang="es-ES" b="1" dirty="0" smtClean="0"/>
              <a:t>Ciencia, Tecnología, Sociedad y Ambiente: </a:t>
            </a:r>
            <a:r>
              <a:rPr lang="es-ES" dirty="0" smtClean="0"/>
              <a:t>Asignatura anual</a:t>
            </a:r>
          </a:p>
          <a:p>
            <a:r>
              <a:rPr lang="es-ES" b="1" dirty="0" smtClean="0"/>
              <a:t>Didáctica de la Educación Tecnológica II: </a:t>
            </a:r>
            <a:r>
              <a:rPr lang="es-ES" dirty="0" smtClean="0"/>
              <a:t>Taller anual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801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Cuarto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 smtClean="0"/>
              <a:t>Práctica Docente IV y Residencia: </a:t>
            </a:r>
            <a:r>
              <a:rPr lang="es-ES" dirty="0" smtClean="0"/>
              <a:t>Taller  anual</a:t>
            </a:r>
          </a:p>
          <a:p>
            <a:r>
              <a:rPr lang="es-ES" b="1" dirty="0" smtClean="0"/>
              <a:t>Tecnología de la Producción Agropecuaria:</a:t>
            </a:r>
            <a:r>
              <a:rPr lang="es-ES" dirty="0" smtClean="0"/>
              <a:t> Asignatura anual</a:t>
            </a:r>
          </a:p>
          <a:p>
            <a:r>
              <a:rPr lang="es-ES" b="1" dirty="0" smtClean="0"/>
              <a:t>Tecnología de la Producción Industrial: </a:t>
            </a:r>
            <a:r>
              <a:rPr lang="es-ES" dirty="0" smtClean="0"/>
              <a:t>Asignatura anual</a:t>
            </a:r>
          </a:p>
          <a:p>
            <a:r>
              <a:rPr lang="es-ES" b="1" dirty="0" smtClean="0"/>
              <a:t>Tecnologías de Gestión: </a:t>
            </a:r>
            <a:r>
              <a:rPr lang="es-ES" dirty="0" smtClean="0"/>
              <a:t>Asignatura anual</a:t>
            </a:r>
          </a:p>
          <a:p>
            <a:r>
              <a:rPr lang="es-ES" b="1" dirty="0" smtClean="0"/>
              <a:t>Aula Taller de la Educación Tecnológica: </a:t>
            </a:r>
            <a:r>
              <a:rPr lang="es-ES" dirty="0" smtClean="0"/>
              <a:t>Taller anual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3712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Cuarto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Taller de Educación Sexual Integral: </a:t>
            </a:r>
            <a:r>
              <a:rPr lang="es-ES" dirty="0" smtClean="0"/>
              <a:t>Taller cuatrimestral</a:t>
            </a:r>
          </a:p>
          <a:p>
            <a:r>
              <a:rPr lang="es-ES" b="1" dirty="0" smtClean="0"/>
              <a:t>Espacios de Opción Institucional: </a:t>
            </a:r>
            <a:r>
              <a:rPr lang="es-ES" dirty="0" smtClean="0"/>
              <a:t>Taller Cuatrimestral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1790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</TotalTime>
  <Words>273</Words>
  <Application>Microsoft Office PowerPoint</Application>
  <PresentationFormat>Presentación en pantalla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Solsticio</vt:lpstr>
      <vt:lpstr>Profesorado en  Educación Tecnológica</vt:lpstr>
      <vt:lpstr>Primer Año</vt:lpstr>
      <vt:lpstr>Segundo Año</vt:lpstr>
      <vt:lpstr>Segundo Año</vt:lpstr>
      <vt:lpstr>Tercer Año</vt:lpstr>
      <vt:lpstr>Tercer Año</vt:lpstr>
      <vt:lpstr>Cuarto Año</vt:lpstr>
      <vt:lpstr>Cuarto Año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Profesorado en  Educación Tecnológica</dc:title>
  <dc:creator>Mayra</dc:creator>
  <cp:lastModifiedBy>Mayra</cp:lastModifiedBy>
  <cp:revision>6</cp:revision>
  <dcterms:created xsi:type="dcterms:W3CDTF">2013-10-04T13:29:07Z</dcterms:created>
  <dcterms:modified xsi:type="dcterms:W3CDTF">2013-12-03T23:21:15Z</dcterms:modified>
</cp:coreProperties>
</file>