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4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45086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996662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64131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91325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107578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33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87662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399113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85404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110742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67968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T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T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30F31-98B6-45FA-AA1E-8EFEB1966858}" type="datetimeFigureOut">
              <a:rPr lang="en-TT" smtClean="0"/>
              <a:t>13/12/2013</a:t>
            </a:fld>
            <a:endParaRPr lang="en-T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72DE2-4207-435C-8ABF-B6364C31B403}" type="slidenum">
              <a:rPr lang="en-TT" smtClean="0"/>
              <a:t>‹#›</a:t>
            </a:fld>
            <a:endParaRPr lang="en-TT"/>
          </a:p>
        </p:txBody>
      </p:sp>
    </p:spTree>
    <p:extLst>
      <p:ext uri="{BB962C8B-B14F-4D97-AF65-F5344CB8AC3E}">
        <p14:creationId xmlns:p14="http://schemas.microsoft.com/office/powerpoint/2010/main" val="244350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entrez/query.fcgi?db=pubmed&amp;cmd=Retrieve&amp;dopt=AbstractPlus&amp;list_uids=17169507&amp;query_hl=15&amp;itool=pubmed_docsu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533400" y="1676400"/>
            <a:ext cx="785495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/>
            <a:r>
              <a:rPr lang="en-US" dirty="0"/>
              <a:t> 					</a:t>
            </a:r>
            <a:r>
              <a:rPr lang="en-US" b="1" dirty="0"/>
              <a:t>Dogs*		Cats**</a:t>
            </a:r>
            <a:endParaRPr lang="en-US" b="1" u="sng" dirty="0"/>
          </a:p>
          <a:p>
            <a:pPr eaLnBrk="1" hangingPunct="1"/>
            <a:r>
              <a:rPr lang="en-US" dirty="0"/>
              <a:t>                                                          	</a:t>
            </a:r>
            <a:r>
              <a:rPr lang="en-US" b="1" dirty="0"/>
              <a:t>(%)		(%)</a:t>
            </a:r>
          </a:p>
          <a:p>
            <a:pPr eaLnBrk="1" hangingPunct="1"/>
            <a:endParaRPr lang="en-US" b="1" i="1" dirty="0"/>
          </a:p>
          <a:p>
            <a:pPr eaLnBrk="1" hangingPunct="1"/>
            <a:r>
              <a:rPr lang="en-US" b="1" i="1" dirty="0"/>
              <a:t>E. coli</a:t>
            </a:r>
            <a:r>
              <a:rPr lang="en-US" b="1" dirty="0"/>
              <a:t>					37.8		37.3</a:t>
            </a:r>
            <a:endParaRPr lang="en-US" b="1" i="1" dirty="0"/>
          </a:p>
          <a:p>
            <a:pPr eaLnBrk="1" hangingPunct="1"/>
            <a:r>
              <a:rPr lang="en-US" b="1" i="1" dirty="0"/>
              <a:t>Staphylococcus</a:t>
            </a:r>
            <a:r>
              <a:rPr lang="en-US" b="1" dirty="0"/>
              <a:t> spp.				14.5		27  (</a:t>
            </a:r>
            <a:r>
              <a:rPr lang="en-US" b="1" i="1" dirty="0"/>
              <a:t>S. </a:t>
            </a:r>
            <a:r>
              <a:rPr lang="en-US" b="1" i="1" dirty="0" err="1"/>
              <a:t>felis</a:t>
            </a:r>
            <a:r>
              <a:rPr lang="en-US" b="1" dirty="0"/>
              <a:t>)</a:t>
            </a:r>
            <a:endParaRPr lang="en-US" b="1" i="1" dirty="0"/>
          </a:p>
          <a:p>
            <a:pPr eaLnBrk="1" hangingPunct="1"/>
            <a:r>
              <a:rPr lang="en-US" b="1" i="1" dirty="0"/>
              <a:t>Proteus mirabilis</a:t>
            </a:r>
            <a:r>
              <a:rPr lang="en-US" b="1" dirty="0"/>
              <a:t>				12.4</a:t>
            </a:r>
            <a:endParaRPr lang="en-US" b="1" i="1" dirty="0"/>
          </a:p>
          <a:p>
            <a:pPr eaLnBrk="1" hangingPunct="1"/>
            <a:r>
              <a:rPr lang="en-US" b="1" i="1" dirty="0"/>
              <a:t>Streptococcus/Enterococcus </a:t>
            </a:r>
            <a:r>
              <a:rPr lang="en-US" b="1" dirty="0"/>
              <a:t> spp.		10.7		19.8</a:t>
            </a:r>
            <a:endParaRPr lang="en-US" b="1" i="1" dirty="0"/>
          </a:p>
          <a:p>
            <a:pPr eaLnBrk="1" hangingPunct="1"/>
            <a:r>
              <a:rPr lang="en-US" b="1" i="1" dirty="0" err="1"/>
              <a:t>Klebsiella</a:t>
            </a:r>
            <a:r>
              <a:rPr lang="en-US" b="1" i="1" dirty="0"/>
              <a:t> </a:t>
            </a:r>
            <a:r>
              <a:rPr lang="en-US" b="1" i="1" dirty="0" err="1"/>
              <a:t>pneumoniae</a:t>
            </a:r>
            <a:r>
              <a:rPr lang="en-US" b="1" dirty="0"/>
              <a:t>			  8.1</a:t>
            </a:r>
            <a:endParaRPr lang="en-US" b="1" i="1" dirty="0"/>
          </a:p>
          <a:p>
            <a:pPr eaLnBrk="1" hangingPunct="1"/>
            <a:r>
              <a:rPr lang="en-US" b="1" i="1" dirty="0"/>
              <a:t>Pseudomonas </a:t>
            </a:r>
            <a:r>
              <a:rPr lang="en-US" b="1" i="1" dirty="0" err="1"/>
              <a:t>aeruginosa</a:t>
            </a:r>
            <a:r>
              <a:rPr lang="en-US" b="1" dirty="0"/>
              <a:t>			  3.4</a:t>
            </a:r>
            <a:endParaRPr lang="en-US" b="1" i="1" dirty="0"/>
          </a:p>
          <a:p>
            <a:pPr eaLnBrk="1" hangingPunct="1"/>
            <a:r>
              <a:rPr lang="en-US" b="1" i="1" dirty="0" err="1"/>
              <a:t>Enterobacter</a:t>
            </a:r>
            <a:r>
              <a:rPr lang="en-US" b="1" dirty="0"/>
              <a:t> spp.				  2.6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dirty="0"/>
              <a:t>Number of isolates:			1,400     		126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914400" y="5638800"/>
            <a:ext cx="52959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/>
            <a:r>
              <a:rPr lang="en-US" sz="1600"/>
              <a:t>*Ling, G.V. et al.  Vet. Clin. North Amer. 1979;9:617-630 </a:t>
            </a:r>
          </a:p>
          <a:p>
            <a:pPr eaLnBrk="1" hangingPunct="1"/>
            <a:r>
              <a:rPr lang="en-US" sz="1600"/>
              <a:t>** </a:t>
            </a:r>
            <a:r>
              <a:rPr lang="en-US" sz="1600">
                <a:hlinkClick r:id="rId2"/>
              </a:rPr>
              <a:t>Litster A et al. </a:t>
            </a:r>
            <a:r>
              <a:rPr lang="en-US" sz="1600"/>
              <a:t> Vet Microbiol. 2006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762000" y="762000"/>
            <a:ext cx="4754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/>
            <a:r>
              <a:rPr lang="en-US" sz="2400" b="1" dirty="0"/>
              <a:t>Bacterial isolates in canine UTI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9618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</cp:revision>
  <dcterms:created xsi:type="dcterms:W3CDTF">2013-12-13T19:49:41Z</dcterms:created>
  <dcterms:modified xsi:type="dcterms:W3CDTF">2013-12-13T19:50:34Z</dcterms:modified>
</cp:coreProperties>
</file>