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011" autoAdjust="0"/>
  </p:normalViewPr>
  <p:slideViewPr>
    <p:cSldViewPr>
      <p:cViewPr varScale="1">
        <p:scale>
          <a:sx n="64" d="100"/>
          <a:sy n="64" d="100"/>
        </p:scale>
        <p:origin x="-15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T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DCBE55-6F6D-4FD7-A005-F2A4A8628897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T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8E5E11-9CCC-4E9C-8351-1F72E005085C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912062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eaLnBrk="0" fontAlgn="auto" hangingPunct="0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Cocci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/Rods in alkaline urine: predicable sensitivity</a:t>
            </a:r>
          </a:p>
          <a:p>
            <a:pPr lvl="1" eaLnBrk="0" fontAlgn="auto" hangingPunct="0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 Rods/Acidic urine: unpredictable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TT" dirty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fld id="{69E16646-9722-4275-B07D-952E92363AA3}" type="slidenum">
              <a:rPr lang="en-TT">
                <a:latin typeface="Calibri" pitchFamily="34" charset="0"/>
              </a:rPr>
              <a:pPr/>
              <a:t>1</a:t>
            </a:fld>
            <a:endParaRPr lang="en-TT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2DB65-74FF-45BB-BF00-9B79A2557CBC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FF0B-8225-46D8-B6F0-A61F1D6D1CFB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928897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2DB65-74FF-45BB-BF00-9B79A2557CBC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FF0B-8225-46D8-B6F0-A61F1D6D1CFB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218531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2DB65-74FF-45BB-BF00-9B79A2557CBC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FF0B-8225-46D8-B6F0-A61F1D6D1CFB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638603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2DB65-74FF-45BB-BF00-9B79A2557CBC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FF0B-8225-46D8-B6F0-A61F1D6D1CFB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471999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2DB65-74FF-45BB-BF00-9B79A2557CBC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FF0B-8225-46D8-B6F0-A61F1D6D1CFB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473979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2DB65-74FF-45BB-BF00-9B79A2557CBC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FF0B-8225-46D8-B6F0-A61F1D6D1CFB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159407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2DB65-74FF-45BB-BF00-9B79A2557CBC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FF0B-8225-46D8-B6F0-A61F1D6D1CFB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422808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2DB65-74FF-45BB-BF00-9B79A2557CBC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FF0B-8225-46D8-B6F0-A61F1D6D1CFB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369288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2DB65-74FF-45BB-BF00-9B79A2557CBC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FF0B-8225-46D8-B6F0-A61F1D6D1CFB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9390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2DB65-74FF-45BB-BF00-9B79A2557CBC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FF0B-8225-46D8-B6F0-A61F1D6D1CFB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487829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2DB65-74FF-45BB-BF00-9B79A2557CBC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FF0B-8225-46D8-B6F0-A61F1D6D1CFB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74007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2DB65-74FF-45BB-BF00-9B79A2557CBC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1FF0B-8225-46D8-B6F0-A61F1D6D1CFB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851476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76200" y="76200"/>
            <a:ext cx="2225675" cy="533400"/>
          </a:xfrm>
          <a:prstGeom prst="rect">
            <a:avLst/>
          </a:prstGeom>
          <a:solidFill>
            <a:srgbClr val="000066"/>
          </a:solidFill>
          <a:ln w="76200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charset="0"/>
              </a:rPr>
              <a:t>TREATMENT</a:t>
            </a:r>
            <a:endParaRPr lang="en-US" sz="2400">
              <a:latin typeface="Times" charset="0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184275" y="1447800"/>
            <a:ext cx="7105650" cy="3416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ACIDIC URINE		ALKALINE URINE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RODS IN SEDIMENT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E. COLI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			</a:t>
            </a:r>
            <a:r>
              <a:rPr lang="en-US" sz="24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PROTEUS*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KLEBSIELLA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PSEUDOMONAS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COCCI IN THE SEDIMENT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STREPTOCOCCUS	</a:t>
            </a:r>
            <a:r>
              <a:rPr lang="en-US" sz="24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*STAPHYLOCOCCUS</a:t>
            </a:r>
            <a:r>
              <a:rPr lang="en-US" sz="24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*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603250" y="5380038"/>
            <a:ext cx="7910513" cy="101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* 90% SENSITIVE TO AMOXICILLIN OR AMPICILLIN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   PROTEUS AND STAPH. NEED </a:t>
            </a:r>
            <a:r>
              <a:rPr lang="en-US" sz="20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  <a:sym typeface="Symbol" pitchFamily="18" charset="2"/>
              </a:rPr>
              <a:t>-LACTAMASE INHIBITOR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  <a:sym typeface="Symbol" pitchFamily="18" charset="2"/>
              </a:rPr>
              <a:t>   IN MALES: SULFA WITH TRIMETHOPRIM OR ORMETOPRIM</a:t>
            </a:r>
            <a:endParaRPr lang="en-US" sz="2400" b="1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" charset="0"/>
            </a:endParaRP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2651125" y="142875"/>
            <a:ext cx="3956050" cy="466725"/>
          </a:xfrm>
          <a:prstGeom prst="rect">
            <a:avLst/>
          </a:prstGeom>
          <a:solidFill>
            <a:srgbClr val="000066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charset="0"/>
              </a:rPr>
              <a:t>FIRST TIME INFECTIONS</a:t>
            </a:r>
            <a:endParaRPr lang="en-US" sz="2400">
              <a:solidFill>
                <a:schemeClr val="bg1"/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42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76200" y="76200"/>
            <a:ext cx="2225675" cy="533400"/>
          </a:xfrm>
          <a:prstGeom prst="rect">
            <a:avLst/>
          </a:prstGeom>
          <a:solidFill>
            <a:srgbClr val="000066"/>
          </a:solidFill>
          <a:ln w="76200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charset="0"/>
              </a:rPr>
              <a:t>TREATMENT</a:t>
            </a:r>
            <a:endParaRPr lang="en-US" sz="2400">
              <a:latin typeface="Times" charset="0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1184275" y="1498600"/>
            <a:ext cx="6816725" cy="3387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ACIDIC URINE		ALKALINE URINE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RODS IN SEDIMENT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E. COLI*	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		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PROTEUS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KLEBSIELLA*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PSEUDOMONAS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latin typeface="Times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COCCI IN THE SEDIMENT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STREPTOCOCCUS	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STAPHYLOCOCCUS</a:t>
            </a: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latin typeface="Times" charset="0"/>
            </a:endParaRP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752600" y="5181600"/>
            <a:ext cx="5819775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* UNPREDICTABLE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   MUST PERFORM SENSITIVITY TEST</a:t>
            </a:r>
          </a:p>
        </p:txBody>
      </p:sp>
    </p:spTree>
    <p:extLst>
      <p:ext uri="{BB962C8B-B14F-4D97-AF65-F5344CB8AC3E}">
        <p14:creationId xmlns:p14="http://schemas.microsoft.com/office/powerpoint/2010/main" val="4110421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76200" y="76200"/>
            <a:ext cx="2225675" cy="533400"/>
          </a:xfrm>
          <a:prstGeom prst="rect">
            <a:avLst/>
          </a:prstGeom>
          <a:solidFill>
            <a:srgbClr val="000066"/>
          </a:solidFill>
          <a:ln w="76200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charset="0"/>
              </a:rPr>
              <a:t>TREATMENT</a:t>
            </a:r>
            <a:endParaRPr lang="en-US" sz="2400">
              <a:latin typeface="Times" charset="0"/>
            </a:endParaRP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990600" y="1295400"/>
            <a:ext cx="6816725" cy="3387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ACIDIC URINE		ALKALINE URINE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RODS IN SEDIMENT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E. COLI			PROTEUS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KLEBSIELLA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PSEUDOMONAS*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COCCI IN THE SEDIMENT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STREPTOCOCCUS	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STAPHYLOCOCCUS</a:t>
            </a: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latin typeface="Times" charset="0"/>
            </a:endParaRP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609600" y="5400675"/>
            <a:ext cx="7691438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* AMINOGLYCOSIDES AND FLUOROQUINOLONES</a:t>
            </a:r>
          </a:p>
        </p:txBody>
      </p:sp>
    </p:spTree>
    <p:extLst>
      <p:ext uri="{BB962C8B-B14F-4D97-AF65-F5344CB8AC3E}">
        <p14:creationId xmlns:p14="http://schemas.microsoft.com/office/powerpoint/2010/main" val="100122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On-screen Show (4:3)</PresentationFormat>
  <Paragraphs>40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</cp:revision>
  <dcterms:created xsi:type="dcterms:W3CDTF">2013-12-13T19:52:46Z</dcterms:created>
  <dcterms:modified xsi:type="dcterms:W3CDTF">2013-12-13T19:53:38Z</dcterms:modified>
</cp:coreProperties>
</file>