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9BF65-F664-4CF7-8445-1169FFFC17B7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2160A-7887-45CE-8BC0-14143D145BFD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1906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Note these plasma creatinine levels apply to average size dogs – those of extreme size may vary </a:t>
            </a:r>
          </a:p>
          <a:p>
            <a:pPr marL="0" lvl="1">
              <a:spcBef>
                <a:spcPct val="0"/>
              </a:spcBef>
            </a:pPr>
            <a:endParaRPr lang="en-US" sz="3200" smtClean="0"/>
          </a:p>
          <a:p>
            <a:pPr marL="0" lvl="1">
              <a:spcBef>
                <a:spcPct val="0"/>
              </a:spcBef>
            </a:pPr>
            <a:r>
              <a:rPr lang="en-US" sz="3200" smtClean="0"/>
              <a:t>Staging is initially based on fasting plasma creatinine assessed on at least two occasions in the stable patient. 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fld id="{001F1DEE-CAF6-41A0-9340-3BDBA3CA16F5}" type="slidenum">
              <a:rPr lang="en-TT">
                <a:latin typeface="Calibri" pitchFamily="34" charset="0"/>
              </a:rPr>
              <a:pPr/>
              <a:t>1</a:t>
            </a:fld>
            <a:endParaRPr lang="en-TT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87725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70528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20499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69750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60626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78492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3930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20919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97435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47430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69359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9A97E-1B64-4644-8B72-DC785C203481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C798F-A89D-423F-9C60-DAE8A96C19C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53811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388938"/>
            <a:ext cx="7704138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Staging System for Chronic Kidney Disease (CKD</a:t>
            </a:r>
            <a:r>
              <a:rPr lang="en-US" b="1" dirty="0" smtClean="0"/>
              <a:t>)- </a:t>
            </a:r>
            <a:r>
              <a:rPr lang="en-US" b="1" dirty="0"/>
              <a:t>STEP </a:t>
            </a:r>
            <a:r>
              <a:rPr lang="en-US" b="1" dirty="0" smtClean="0"/>
              <a:t>1 &amp; </a:t>
            </a:r>
            <a:r>
              <a:rPr lang="en-US" b="1" dirty="0"/>
              <a:t>STEP </a:t>
            </a:r>
            <a:r>
              <a:rPr lang="en-US" b="1" dirty="0" smtClean="0"/>
              <a:t>2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76803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495425"/>
            <a:ext cx="8424862" cy="2668588"/>
          </a:xfrm>
        </p:spPr>
      </p:pic>
      <p:pic>
        <p:nvPicPr>
          <p:cNvPr id="7680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88950"/>
            <a:ext cx="16319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4292600"/>
            <a:ext cx="9004300" cy="247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73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Staging System for Chronic Kidney Disease (CKD)- STEP 1 &amp; STEP 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System for Chronic Kidney Disease (CKD)- STEP 1 &amp; STEP 2 </dc:title>
  <dc:creator>Dell</dc:creator>
  <cp:lastModifiedBy>Dell</cp:lastModifiedBy>
  <cp:revision>1</cp:revision>
  <dcterms:created xsi:type="dcterms:W3CDTF">2013-12-13T22:31:16Z</dcterms:created>
  <dcterms:modified xsi:type="dcterms:W3CDTF">2013-12-13T22:31:59Z</dcterms:modified>
</cp:coreProperties>
</file>