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8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0221-7807-4DB6-A1E2-01CC683CB4B3}" type="datetimeFigureOut">
              <a:rPr lang="es-CO" smtClean="0"/>
              <a:t>20/03/2014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3E6A-6D16-473D-BD60-9767149FC2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360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0221-7807-4DB6-A1E2-01CC683CB4B3}" type="datetimeFigureOut">
              <a:rPr lang="es-CO" smtClean="0"/>
              <a:t>20/03/2014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3E6A-6D16-473D-BD60-9767149FC2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626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0221-7807-4DB6-A1E2-01CC683CB4B3}" type="datetimeFigureOut">
              <a:rPr lang="es-CO" smtClean="0"/>
              <a:t>20/03/2014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3E6A-6D16-473D-BD60-9767149FC2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237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0221-7807-4DB6-A1E2-01CC683CB4B3}" type="datetimeFigureOut">
              <a:rPr lang="es-CO" smtClean="0"/>
              <a:t>20/03/2014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3E6A-6D16-473D-BD60-9767149FC2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371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0221-7807-4DB6-A1E2-01CC683CB4B3}" type="datetimeFigureOut">
              <a:rPr lang="es-CO" smtClean="0"/>
              <a:t>20/03/2014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3E6A-6D16-473D-BD60-9767149FC2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255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0221-7807-4DB6-A1E2-01CC683CB4B3}" type="datetimeFigureOut">
              <a:rPr lang="es-CO" smtClean="0"/>
              <a:t>20/03/2014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3E6A-6D16-473D-BD60-9767149FC2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82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0221-7807-4DB6-A1E2-01CC683CB4B3}" type="datetimeFigureOut">
              <a:rPr lang="es-CO" smtClean="0"/>
              <a:t>20/03/2014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3E6A-6D16-473D-BD60-9767149FC2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914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0221-7807-4DB6-A1E2-01CC683CB4B3}" type="datetimeFigureOut">
              <a:rPr lang="es-CO" smtClean="0"/>
              <a:t>20/03/2014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3E6A-6D16-473D-BD60-9767149FC2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852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0221-7807-4DB6-A1E2-01CC683CB4B3}" type="datetimeFigureOut">
              <a:rPr lang="es-CO" smtClean="0"/>
              <a:t>20/03/2014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3E6A-6D16-473D-BD60-9767149FC2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428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0221-7807-4DB6-A1E2-01CC683CB4B3}" type="datetimeFigureOut">
              <a:rPr lang="es-CO" smtClean="0"/>
              <a:t>20/03/2014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3E6A-6D16-473D-BD60-9767149FC2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03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0221-7807-4DB6-A1E2-01CC683CB4B3}" type="datetimeFigureOut">
              <a:rPr lang="es-CO" smtClean="0"/>
              <a:t>20/03/2014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3E6A-6D16-473D-BD60-9767149FC2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410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E0221-7807-4DB6-A1E2-01CC683CB4B3}" type="datetimeFigureOut">
              <a:rPr lang="es-CO" smtClean="0"/>
              <a:t>20/03/2014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13E6A-6D16-473D-BD60-9767149FC2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454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6" y="1268759"/>
            <a:ext cx="3858475" cy="821573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220786"/>
            <a:ext cx="2357343" cy="1689429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7" y="2910215"/>
            <a:ext cx="2619375" cy="261937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456" y="3798937"/>
            <a:ext cx="22288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4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Salón Ginebra</dc:creator>
  <cp:lastModifiedBy>Salón Ginebra</cp:lastModifiedBy>
  <cp:revision>1</cp:revision>
  <dcterms:created xsi:type="dcterms:W3CDTF">2014-03-21T01:38:06Z</dcterms:created>
  <dcterms:modified xsi:type="dcterms:W3CDTF">2014-03-21T01:42:35Z</dcterms:modified>
</cp:coreProperties>
</file>