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61" r:id="rId2"/>
    <p:sldId id="258" r:id="rId3"/>
    <p:sldId id="257" r:id="rId4"/>
    <p:sldId id="263" r:id="rId5"/>
    <p:sldId id="262" r:id="rId6"/>
    <p:sldId id="260" r:id="rId7"/>
    <p:sldId id="264" r:id="rId8"/>
    <p:sldId id="266" r:id="rId9"/>
    <p:sldId id="265" r:id="rId10"/>
    <p:sldId id="267" r:id="rId11"/>
    <p:sldId id="259" r:id="rId12"/>
    <p:sldId id="268" r:id="rId1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44" y="-48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F4417-33BF-4A29-B590-CD0C5EB91CCB}" type="datetimeFigureOut">
              <a:rPr lang="es-ES" smtClean="0"/>
              <a:pPr/>
              <a:t>28/03/2014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9FCE6A-410D-45A7-830A-D81E9ABC19A6}" type="slidenum">
              <a:rPr lang="es-ES" smtClean="0"/>
              <a:pPr/>
              <a:t>‹Nº›</a:t>
            </a:fld>
            <a:endParaRPr lang="es-ES"/>
          </a:p>
        </p:txBody>
      </p:sp>
    </p:spTree>
    <p:extLst>
      <p:ext uri="{BB962C8B-B14F-4D97-AF65-F5344CB8AC3E}">
        <p14:creationId xmlns:p14="http://schemas.microsoft.com/office/powerpoint/2010/main" xmlns="" val="7036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29FCE6A-410D-45A7-830A-D81E9ABC19A6}" type="slidenum">
              <a:rPr lang="es-ES" smtClean="0"/>
              <a:pPr/>
              <a:t>9</a:t>
            </a:fld>
            <a:endParaRPr lang="es-ES"/>
          </a:p>
        </p:txBody>
      </p:sp>
    </p:spTree>
    <p:extLst>
      <p:ext uri="{BB962C8B-B14F-4D97-AF65-F5344CB8AC3E}">
        <p14:creationId xmlns:p14="http://schemas.microsoft.com/office/powerpoint/2010/main" xmlns="" val="3385183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29FCE6A-410D-45A7-830A-D81E9ABC19A6}" type="slidenum">
              <a:rPr lang="es-ES" smtClean="0"/>
              <a:pPr/>
              <a:t>10</a:t>
            </a:fld>
            <a:endParaRPr lang="es-ES"/>
          </a:p>
        </p:txBody>
      </p:sp>
    </p:spTree>
    <p:extLst>
      <p:ext uri="{BB962C8B-B14F-4D97-AF65-F5344CB8AC3E}">
        <p14:creationId xmlns:p14="http://schemas.microsoft.com/office/powerpoint/2010/main" xmlns="" val="2195676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29FCE6A-410D-45A7-830A-D81E9ABC19A6}" type="slidenum">
              <a:rPr lang="es-ES" smtClean="0"/>
              <a:pPr/>
              <a:t>11</a:t>
            </a:fld>
            <a:endParaRPr lang="es-ES"/>
          </a:p>
        </p:txBody>
      </p:sp>
    </p:spTree>
    <p:extLst>
      <p:ext uri="{BB962C8B-B14F-4D97-AF65-F5344CB8AC3E}">
        <p14:creationId xmlns:p14="http://schemas.microsoft.com/office/powerpoint/2010/main" xmlns="" val="2822795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Date Placeholder 14"/>
          <p:cNvSpPr>
            <a:spLocks noGrp="1"/>
          </p:cNvSpPr>
          <p:nvPr>
            <p:ph type="dt" sz="half" idx="10"/>
          </p:nvPr>
        </p:nvSpPr>
        <p:spPr/>
        <p:txBody>
          <a:bodyPr/>
          <a:lstStyle/>
          <a:p>
            <a:fld id="{E79B18F5-A04C-41AC-821D-A493FCB92DC3}" type="datetimeFigureOut">
              <a:rPr lang="es-CO" smtClean="0"/>
              <a:pPr/>
              <a:t>28/03/2014</a:t>
            </a:fld>
            <a:endParaRPr lang="es-CO"/>
          </a:p>
        </p:txBody>
      </p:sp>
      <p:sp>
        <p:nvSpPr>
          <p:cNvPr id="16" name="Slide Number Placeholder 15"/>
          <p:cNvSpPr>
            <a:spLocks noGrp="1"/>
          </p:cNvSpPr>
          <p:nvPr>
            <p:ph type="sldNum" sz="quarter" idx="11"/>
          </p:nvPr>
        </p:nvSpPr>
        <p:spPr/>
        <p:txBody>
          <a:bodyPr/>
          <a:lstStyle/>
          <a:p>
            <a:fld id="{AC2DD6AA-FA7E-4342-9033-DB1F028C91C3}" type="slidenum">
              <a:rPr lang="es-CO" smtClean="0"/>
              <a:pPr/>
              <a:t>‹Nº›</a:t>
            </a:fld>
            <a:endParaRPr lang="es-CO"/>
          </a:p>
        </p:txBody>
      </p:sp>
      <p:sp>
        <p:nvSpPr>
          <p:cNvPr id="17" name="Footer Placeholder 16"/>
          <p:cNvSpPr>
            <a:spLocks noGrp="1"/>
          </p:cNvSpPr>
          <p:nvPr>
            <p:ph type="ftr" sz="quarter" idx="12"/>
          </p:nvPr>
        </p:nvSpPr>
        <p:spPr/>
        <p:txBody>
          <a:bodyPr/>
          <a:lstStyle/>
          <a:p>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79B18F5-A04C-41AC-821D-A493FCB92DC3}" type="datetimeFigureOut">
              <a:rPr lang="es-CO" smtClean="0"/>
              <a:pPr/>
              <a:t>28/03/2014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C2DD6AA-FA7E-4342-9033-DB1F028C91C3}"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9B18F5-A04C-41AC-821D-A493FCB92DC3}" type="datetimeFigureOut">
              <a:rPr lang="es-CO" smtClean="0"/>
              <a:pPr/>
              <a:t>28/03/2014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C2DD6AA-FA7E-4342-9033-DB1F028C91C3}"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Title 12"/>
          <p:cNvSpPr>
            <a:spLocks noGrp="1"/>
          </p:cNvSpPr>
          <p:nvPr>
            <p:ph type="title"/>
          </p:nvPr>
        </p:nvSpPr>
        <p:spPr/>
        <p:txBody>
          <a:bodyPr/>
          <a:lstStyle/>
          <a:p>
            <a:r>
              <a:rPr lang="es-ES" smtClean="0"/>
              <a:t>Haga clic para modificar el estilo de título del patrón</a:t>
            </a:r>
            <a:endParaRPr lang="en-US"/>
          </a:p>
        </p:txBody>
      </p:sp>
      <p:sp>
        <p:nvSpPr>
          <p:cNvPr id="14" name="Date Placeholder 13"/>
          <p:cNvSpPr>
            <a:spLocks noGrp="1"/>
          </p:cNvSpPr>
          <p:nvPr>
            <p:ph type="dt" sz="half" idx="10"/>
          </p:nvPr>
        </p:nvSpPr>
        <p:spPr/>
        <p:txBody>
          <a:bodyPr/>
          <a:lstStyle/>
          <a:p>
            <a:fld id="{E79B18F5-A04C-41AC-821D-A493FCB92DC3}" type="datetimeFigureOut">
              <a:rPr lang="es-CO" smtClean="0"/>
              <a:pPr/>
              <a:t>28/03/2014</a:t>
            </a:fld>
            <a:endParaRPr lang="es-CO"/>
          </a:p>
        </p:txBody>
      </p:sp>
      <p:sp>
        <p:nvSpPr>
          <p:cNvPr id="15" name="Slide Number Placeholder 14"/>
          <p:cNvSpPr>
            <a:spLocks noGrp="1"/>
          </p:cNvSpPr>
          <p:nvPr>
            <p:ph type="sldNum" sz="quarter" idx="11"/>
          </p:nvPr>
        </p:nvSpPr>
        <p:spPr/>
        <p:txBody>
          <a:bodyPr/>
          <a:lstStyle/>
          <a:p>
            <a:fld id="{AC2DD6AA-FA7E-4342-9033-DB1F028C91C3}" type="slidenum">
              <a:rPr lang="es-CO" smtClean="0"/>
              <a:pPr/>
              <a:t>‹Nº›</a:t>
            </a:fld>
            <a:endParaRPr lang="es-CO"/>
          </a:p>
        </p:txBody>
      </p:sp>
      <p:sp>
        <p:nvSpPr>
          <p:cNvPr id="16" name="Footer Placeholder 15"/>
          <p:cNvSpPr>
            <a:spLocks noGrp="1"/>
          </p:cNvSpPr>
          <p:nvPr>
            <p:ph type="ftr" sz="quarter" idx="12"/>
          </p:nvPr>
        </p:nvSpPr>
        <p:spPr/>
        <p:txBody>
          <a:bodyPr/>
          <a:lstStyle/>
          <a:p>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2" name="Date Placeholder 11"/>
          <p:cNvSpPr>
            <a:spLocks noGrp="1"/>
          </p:cNvSpPr>
          <p:nvPr>
            <p:ph type="dt" sz="half" idx="10"/>
          </p:nvPr>
        </p:nvSpPr>
        <p:spPr/>
        <p:txBody>
          <a:bodyPr/>
          <a:lstStyle/>
          <a:p>
            <a:fld id="{E79B18F5-A04C-41AC-821D-A493FCB92DC3}" type="datetimeFigureOut">
              <a:rPr lang="es-CO" smtClean="0"/>
              <a:pPr/>
              <a:t>28/03/2014</a:t>
            </a:fld>
            <a:endParaRPr lang="es-CO"/>
          </a:p>
        </p:txBody>
      </p:sp>
      <p:sp>
        <p:nvSpPr>
          <p:cNvPr id="13" name="Slide Number Placeholder 12"/>
          <p:cNvSpPr>
            <a:spLocks noGrp="1"/>
          </p:cNvSpPr>
          <p:nvPr>
            <p:ph type="sldNum" sz="quarter" idx="11"/>
          </p:nvPr>
        </p:nvSpPr>
        <p:spPr/>
        <p:txBody>
          <a:bodyPr/>
          <a:lstStyle/>
          <a:p>
            <a:fld id="{AC2DD6AA-FA7E-4342-9033-DB1F028C91C3}" type="slidenum">
              <a:rPr lang="es-CO" smtClean="0"/>
              <a:pPr/>
              <a:t>‹Nº›</a:t>
            </a:fld>
            <a:endParaRPr lang="es-CO"/>
          </a:p>
        </p:txBody>
      </p:sp>
      <p:sp>
        <p:nvSpPr>
          <p:cNvPr id="14" name="Footer Placeholder 13"/>
          <p:cNvSpPr>
            <a:spLocks noGrp="1"/>
          </p:cNvSpPr>
          <p:nvPr>
            <p:ph type="ftr" sz="quarter" idx="12"/>
          </p:nvPr>
        </p:nvSpPr>
        <p:spPr/>
        <p:txBody>
          <a:bodyPr/>
          <a:lstStyle/>
          <a:p>
            <a:endParaRPr lang="es-CO"/>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79B18F5-A04C-41AC-821D-A493FCB92DC3}" type="datetimeFigureOut">
              <a:rPr lang="es-CO" smtClean="0"/>
              <a:pPr/>
              <a:t>28/03/2014</a:t>
            </a:fld>
            <a:endParaRPr lang="es-CO"/>
          </a:p>
        </p:txBody>
      </p:sp>
      <p:sp>
        <p:nvSpPr>
          <p:cNvPr id="9" name="Slide Number Placeholder 8"/>
          <p:cNvSpPr>
            <a:spLocks noGrp="1"/>
          </p:cNvSpPr>
          <p:nvPr>
            <p:ph type="sldNum" sz="quarter" idx="11"/>
          </p:nvPr>
        </p:nvSpPr>
        <p:spPr/>
        <p:txBody>
          <a:bodyPr/>
          <a:lstStyle/>
          <a:p>
            <a:fld id="{AC2DD6AA-FA7E-4342-9033-DB1F028C91C3}" type="slidenum">
              <a:rPr lang="es-CO" smtClean="0"/>
              <a:pPr/>
              <a:t>‹Nº›</a:t>
            </a:fld>
            <a:endParaRPr lang="es-CO"/>
          </a:p>
        </p:txBody>
      </p:sp>
      <p:sp>
        <p:nvSpPr>
          <p:cNvPr id="10" name="Footer Placeholder 9"/>
          <p:cNvSpPr>
            <a:spLocks noGrp="1"/>
          </p:cNvSpPr>
          <p:nvPr>
            <p:ph type="ftr" sz="quarter" idx="12"/>
          </p:nvPr>
        </p:nvSpPr>
        <p:spPr/>
        <p:txBody>
          <a:bodyPr/>
          <a:lstStyle/>
          <a:p>
            <a:endParaRPr lang="es-CO"/>
          </a:p>
        </p:txBody>
      </p:sp>
      <p:sp>
        <p:nvSpPr>
          <p:cNvPr id="11" name="Title 10"/>
          <p:cNvSpPr>
            <a:spLocks noGrp="1"/>
          </p:cNvSpPr>
          <p:nvPr>
            <p:ph type="title"/>
          </p:nvPr>
        </p:nvSpPr>
        <p:spPr/>
        <p:txBody>
          <a:bodyPr/>
          <a:lstStyle/>
          <a:p>
            <a:r>
              <a:rPr lang="es-ES" smtClean="0"/>
              <a:t>Haga clic para modificar el estilo de título del patrón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s-ES" smtClean="0"/>
              <a:t>Haga clic para modificar el estilo de título del patrón</a:t>
            </a:r>
            <a:endParaRPr lang="en-US" dirty="0"/>
          </a:p>
        </p:txBody>
      </p:sp>
      <p:sp>
        <p:nvSpPr>
          <p:cNvPr id="14" name="Date Placeholder 13"/>
          <p:cNvSpPr>
            <a:spLocks noGrp="1"/>
          </p:cNvSpPr>
          <p:nvPr>
            <p:ph type="dt" sz="half" idx="10"/>
          </p:nvPr>
        </p:nvSpPr>
        <p:spPr/>
        <p:txBody>
          <a:bodyPr/>
          <a:lstStyle/>
          <a:p>
            <a:fld id="{E79B18F5-A04C-41AC-821D-A493FCB92DC3}" type="datetimeFigureOut">
              <a:rPr lang="es-CO" smtClean="0"/>
              <a:pPr/>
              <a:t>28/03/2014</a:t>
            </a:fld>
            <a:endParaRPr lang="es-CO"/>
          </a:p>
        </p:txBody>
      </p:sp>
      <p:sp>
        <p:nvSpPr>
          <p:cNvPr id="15" name="Slide Number Placeholder 14"/>
          <p:cNvSpPr>
            <a:spLocks noGrp="1"/>
          </p:cNvSpPr>
          <p:nvPr>
            <p:ph type="sldNum" sz="quarter" idx="11"/>
          </p:nvPr>
        </p:nvSpPr>
        <p:spPr/>
        <p:txBody>
          <a:bodyPr/>
          <a:lstStyle/>
          <a:p>
            <a:fld id="{AC2DD6AA-FA7E-4342-9033-DB1F028C91C3}" type="slidenum">
              <a:rPr lang="es-CO" smtClean="0"/>
              <a:pPr/>
              <a:t>‹Nº›</a:t>
            </a:fld>
            <a:endParaRPr lang="es-CO"/>
          </a:p>
        </p:txBody>
      </p:sp>
      <p:sp>
        <p:nvSpPr>
          <p:cNvPr id="16" name="Footer Placeholder 15"/>
          <p:cNvSpPr>
            <a:spLocks noGrp="1"/>
          </p:cNvSpPr>
          <p:nvPr>
            <p:ph type="ftr" sz="quarter" idx="12"/>
          </p:nvPr>
        </p:nvSpPr>
        <p:spPr/>
        <p:txBody>
          <a:bodyPr/>
          <a:lstStyle/>
          <a:p>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a:p>
        </p:txBody>
      </p:sp>
      <p:sp>
        <p:nvSpPr>
          <p:cNvPr id="7" name="Date Placeholder 6"/>
          <p:cNvSpPr>
            <a:spLocks noGrp="1"/>
          </p:cNvSpPr>
          <p:nvPr>
            <p:ph type="dt" sz="half" idx="10"/>
          </p:nvPr>
        </p:nvSpPr>
        <p:spPr/>
        <p:txBody>
          <a:bodyPr/>
          <a:lstStyle/>
          <a:p>
            <a:fld id="{E79B18F5-A04C-41AC-821D-A493FCB92DC3}" type="datetimeFigureOut">
              <a:rPr lang="es-CO" smtClean="0"/>
              <a:pPr/>
              <a:t>28/03/2014</a:t>
            </a:fld>
            <a:endParaRPr lang="es-CO"/>
          </a:p>
        </p:txBody>
      </p:sp>
      <p:sp>
        <p:nvSpPr>
          <p:cNvPr id="8" name="Slide Number Placeholder 7"/>
          <p:cNvSpPr>
            <a:spLocks noGrp="1"/>
          </p:cNvSpPr>
          <p:nvPr>
            <p:ph type="sldNum" sz="quarter" idx="11"/>
          </p:nvPr>
        </p:nvSpPr>
        <p:spPr/>
        <p:txBody>
          <a:bodyPr/>
          <a:lstStyle/>
          <a:p>
            <a:fld id="{AC2DD6AA-FA7E-4342-9033-DB1F028C91C3}" type="slidenum">
              <a:rPr lang="es-CO" smtClean="0"/>
              <a:pPr/>
              <a:t>‹Nº›</a:t>
            </a:fld>
            <a:endParaRPr lang="es-CO"/>
          </a:p>
        </p:txBody>
      </p:sp>
      <p:sp>
        <p:nvSpPr>
          <p:cNvPr id="9" name="Footer Placeholder 8"/>
          <p:cNvSpPr>
            <a:spLocks noGrp="1"/>
          </p:cNvSpPr>
          <p:nvPr>
            <p:ph type="ftr" sz="quarter" idx="12"/>
          </p:nvPr>
        </p:nvSpPr>
        <p:spPr/>
        <p:txBody>
          <a:bodyPr/>
          <a:lstStyle/>
          <a:p>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79B18F5-A04C-41AC-821D-A493FCB92DC3}" type="datetimeFigureOut">
              <a:rPr lang="es-CO" smtClean="0"/>
              <a:pPr/>
              <a:t>28/03/2014</a:t>
            </a:fld>
            <a:endParaRPr lang="es-CO"/>
          </a:p>
        </p:txBody>
      </p:sp>
      <p:sp>
        <p:nvSpPr>
          <p:cNvPr id="6" name="Slide Number Placeholder 5"/>
          <p:cNvSpPr>
            <a:spLocks noGrp="1"/>
          </p:cNvSpPr>
          <p:nvPr>
            <p:ph type="sldNum" sz="quarter" idx="11"/>
          </p:nvPr>
        </p:nvSpPr>
        <p:spPr/>
        <p:txBody>
          <a:bodyPr/>
          <a:lstStyle/>
          <a:p>
            <a:fld id="{AC2DD6AA-FA7E-4342-9033-DB1F028C91C3}" type="slidenum">
              <a:rPr lang="es-CO" smtClean="0"/>
              <a:pPr/>
              <a:t>‹Nº›</a:t>
            </a:fld>
            <a:endParaRPr lang="es-CO"/>
          </a:p>
        </p:txBody>
      </p:sp>
      <p:sp>
        <p:nvSpPr>
          <p:cNvPr id="7" name="Footer Placeholder 6"/>
          <p:cNvSpPr>
            <a:spLocks noGrp="1"/>
          </p:cNvSpPr>
          <p:nvPr>
            <p:ph type="ftr" sz="quarter" idx="12"/>
          </p:nvPr>
        </p:nvSpPr>
        <p:spPr/>
        <p:txBody>
          <a:bodyPr/>
          <a:lstStyle/>
          <a:p>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E79B18F5-A04C-41AC-821D-A493FCB92DC3}" type="datetimeFigureOut">
              <a:rPr lang="es-CO" smtClean="0"/>
              <a:pPr/>
              <a:t>28/03/2014</a:t>
            </a:fld>
            <a:endParaRPr lang="es-CO"/>
          </a:p>
        </p:txBody>
      </p:sp>
      <p:sp>
        <p:nvSpPr>
          <p:cNvPr id="16" name="Slide Number Placeholder 15"/>
          <p:cNvSpPr>
            <a:spLocks noGrp="1"/>
          </p:cNvSpPr>
          <p:nvPr>
            <p:ph type="sldNum" sz="quarter" idx="11"/>
          </p:nvPr>
        </p:nvSpPr>
        <p:spPr/>
        <p:txBody>
          <a:bodyPr/>
          <a:lstStyle/>
          <a:p>
            <a:fld id="{AC2DD6AA-FA7E-4342-9033-DB1F028C91C3}" type="slidenum">
              <a:rPr lang="es-CO" smtClean="0"/>
              <a:pPr/>
              <a:t>‹Nº›</a:t>
            </a:fld>
            <a:endParaRPr lang="es-CO"/>
          </a:p>
        </p:txBody>
      </p:sp>
      <p:sp>
        <p:nvSpPr>
          <p:cNvPr id="17" name="Footer Placeholder 16"/>
          <p:cNvSpPr>
            <a:spLocks noGrp="1"/>
          </p:cNvSpPr>
          <p:nvPr>
            <p:ph type="ftr" sz="quarter" idx="12"/>
          </p:nvPr>
        </p:nvSpPr>
        <p:spPr/>
        <p:txBody>
          <a:bodyPr/>
          <a:lstStyle/>
          <a:p>
            <a:endParaRPr lang="es-CO"/>
          </a:p>
        </p:txBody>
      </p:sp>
      <p:sp>
        <p:nvSpPr>
          <p:cNvPr id="18" name="Title 17"/>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sp>
        <p:nvSpPr>
          <p:cNvPr id="13" name="Date Placeholder 12"/>
          <p:cNvSpPr>
            <a:spLocks noGrp="1"/>
          </p:cNvSpPr>
          <p:nvPr>
            <p:ph type="dt" sz="half" idx="10"/>
          </p:nvPr>
        </p:nvSpPr>
        <p:spPr/>
        <p:txBody>
          <a:bodyPr/>
          <a:lstStyle/>
          <a:p>
            <a:fld id="{E79B18F5-A04C-41AC-821D-A493FCB92DC3}" type="datetimeFigureOut">
              <a:rPr lang="es-CO" smtClean="0"/>
              <a:pPr/>
              <a:t>28/03/2014</a:t>
            </a:fld>
            <a:endParaRPr lang="es-CO"/>
          </a:p>
        </p:txBody>
      </p:sp>
      <p:sp>
        <p:nvSpPr>
          <p:cNvPr id="14" name="Slide Number Placeholder 13"/>
          <p:cNvSpPr>
            <a:spLocks noGrp="1"/>
          </p:cNvSpPr>
          <p:nvPr>
            <p:ph type="sldNum" sz="quarter" idx="11"/>
          </p:nvPr>
        </p:nvSpPr>
        <p:spPr/>
        <p:txBody>
          <a:bodyPr/>
          <a:lstStyle/>
          <a:p>
            <a:fld id="{AC2DD6AA-FA7E-4342-9033-DB1F028C91C3}" type="slidenum">
              <a:rPr lang="es-CO" smtClean="0"/>
              <a:pPr/>
              <a:t>‹Nº›</a:t>
            </a:fld>
            <a:endParaRPr lang="es-CO"/>
          </a:p>
        </p:txBody>
      </p:sp>
      <p:sp>
        <p:nvSpPr>
          <p:cNvPr id="15" name="Footer Placeholder 14"/>
          <p:cNvSpPr>
            <a:spLocks noGrp="1"/>
          </p:cNvSpPr>
          <p:nvPr>
            <p:ph type="ftr" sz="quarter" idx="12"/>
          </p:nvPr>
        </p:nvSpPr>
        <p:spPr/>
        <p:txBody>
          <a:bodyPr/>
          <a:lstStyle/>
          <a:p>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E79B18F5-A04C-41AC-821D-A493FCB92DC3}" type="datetimeFigureOut">
              <a:rPr lang="es-CO" smtClean="0"/>
              <a:pPr/>
              <a:t>28/03/2014</a:t>
            </a:fld>
            <a:endParaRPr lang="es-CO"/>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s-CO"/>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AC2DD6AA-FA7E-4342-9033-DB1F028C91C3}" type="slidenum">
              <a:rPr lang="es-CO" smtClean="0"/>
              <a:pPr/>
              <a:t>‹Nº›</a:t>
            </a:fld>
            <a:endParaRPr lang="es-CO"/>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11.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www.claseshistoria.com/1guerramundial/crisisjulio1914.htm" TargetMode="Externa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55576" y="260648"/>
            <a:ext cx="7543800" cy="215265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b="1" dirty="0" smtClean="0">
                <a:latin typeface="Arial Rounded MT Bold" pitchFamily="34" charset="0"/>
                <a:cs typeface="Arial" pitchFamily="34" charset="0"/>
              </a:rPr>
              <a:t>LA PRIMERA GUERRA </a:t>
            </a:r>
            <a:r>
              <a:rPr lang="es-CO" b="1" dirty="0" smtClean="0">
                <a:latin typeface="Arial Rounded MT Bold" pitchFamily="34" charset="0"/>
                <a:ea typeface="Verdana" pitchFamily="34" charset="0"/>
                <a:cs typeface="Verdana" pitchFamily="34" charset="0"/>
              </a:rPr>
              <a:t>MUNDIAL</a:t>
            </a:r>
            <a:endParaRPr lang="es-CO" b="1" dirty="0">
              <a:latin typeface="Arial Rounded MT Bold" pitchFamily="34" charset="0"/>
              <a:ea typeface="Verdana" pitchFamily="34" charset="0"/>
              <a:cs typeface="Verdana" pitchFamily="34" charset="0"/>
            </a:endParaRPr>
          </a:p>
        </p:txBody>
      </p:sp>
      <p:pic>
        <p:nvPicPr>
          <p:cNvPr id="5" name="4 Imagen" descr="Detención de Gavrilo Prinzip. Ampliar imagen"/>
          <p:cNvPicPr/>
          <p:nvPr/>
        </p:nvPicPr>
        <p:blipFill>
          <a:blip r:embed="rId2" cstate="print"/>
          <a:srcRect/>
          <a:stretch>
            <a:fillRect/>
          </a:stretch>
        </p:blipFill>
        <p:spPr bwMode="auto">
          <a:xfrm>
            <a:off x="4716016" y="3356992"/>
            <a:ext cx="3897742" cy="2952328"/>
          </a:xfrm>
          <a:prstGeom prst="rect">
            <a:avLst/>
          </a:prstGeom>
          <a:noFill/>
          <a:ln w="9525">
            <a:noFill/>
            <a:miter lim="800000"/>
            <a:headEnd/>
            <a:tailEnd/>
          </a:ln>
        </p:spPr>
      </p:pic>
      <p:sp>
        <p:nvSpPr>
          <p:cNvPr id="6" name="2 Subtítulo"/>
          <p:cNvSpPr txBox="1">
            <a:spLocks/>
          </p:cNvSpPr>
          <p:nvPr/>
        </p:nvSpPr>
        <p:spPr>
          <a:xfrm>
            <a:off x="330898" y="5157192"/>
            <a:ext cx="4419600" cy="1426840"/>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s-CO" dirty="0" smtClean="0"/>
              <a:t>COLEGIO SIERRA MORENA</a:t>
            </a:r>
          </a:p>
          <a:p>
            <a:r>
              <a:rPr lang="es-CO" dirty="0" smtClean="0"/>
              <a:t>CLARA BAQUERO   SOCIALES NOVENO I PERIODO</a:t>
            </a:r>
            <a:endParaRPr lang="es-CO" dirty="0"/>
          </a:p>
        </p:txBody>
      </p:sp>
    </p:spTree>
    <p:extLst>
      <p:ext uri="{BB962C8B-B14F-4D97-AF65-F5344CB8AC3E}">
        <p14:creationId xmlns:p14="http://schemas.microsoft.com/office/powerpoint/2010/main" xmlns="" val="213153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mph" presetSubtype="0" fill="hold" nodeType="clickEffect">
                                  <p:stCondLst>
                                    <p:cond delay="0"/>
                                  </p:stCondLst>
                                  <p:childTnLst>
                                    <p:animClr clrSpc="rgb" dir="cw">
                                      <p:cBhvr override="childStyle">
                                        <p:cTn id="12" dur="500" fill="hold"/>
                                        <p:tgtEl>
                                          <p:spTgt spid="5"/>
                                        </p:tgtEl>
                                        <p:attrNameLst>
                                          <p:attrName>style.color</p:attrName>
                                        </p:attrNameLst>
                                      </p:cBhvr>
                                      <p:to>
                                        <a:schemeClr val="accent2"/>
                                      </p:to>
                                    </p:animClr>
                                    <p:animClr clrSpc="rgb" dir="cw">
                                      <p:cBhvr>
                                        <p:cTn id="13" dur="500" fill="hold"/>
                                        <p:tgtEl>
                                          <p:spTgt spid="5"/>
                                        </p:tgtEl>
                                        <p:attrNameLst>
                                          <p:attrName>fillcolor</p:attrName>
                                        </p:attrNameLst>
                                      </p:cBhvr>
                                      <p:to>
                                        <a:schemeClr val="accent2"/>
                                      </p:to>
                                    </p:animClr>
                                    <p:set>
                                      <p:cBhvr>
                                        <p:cTn id="14" dur="500" fill="hold"/>
                                        <p:tgtEl>
                                          <p:spTgt spid="5"/>
                                        </p:tgtEl>
                                        <p:attrNameLst>
                                          <p:attrName>fill.type</p:attrName>
                                        </p:attrNameLst>
                                      </p:cBhvr>
                                      <p:to>
                                        <p:strVal val="solid"/>
                                      </p:to>
                                    </p:set>
                                    <p:set>
                                      <p:cBhvr>
                                        <p:cTn id="15" dur="500" fill="hold"/>
                                        <p:tgtEl>
                                          <p:spTgt spid="5"/>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1)">
                                      <p:cBhvr>
                                        <p:cTn id="20" dur="2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heel(1)">
                                      <p:cBhvr>
                                        <p:cTn id="25"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27584" y="0"/>
            <a:ext cx="7543800" cy="980728"/>
          </a:xfrm>
        </p:spPr>
        <p:txBody>
          <a:bodyPr/>
          <a:lstStyle/>
          <a:p>
            <a:pPr algn="ctr"/>
            <a:r>
              <a:rPr lang="es-CO" sz="4000" dirty="0" smtClean="0">
                <a:latin typeface="Comic Sans MS" pitchFamily="66" charset="0"/>
              </a:rPr>
              <a:t>RESUMEN DE LA GUERRA</a:t>
            </a:r>
            <a:endParaRPr lang="es-CO" sz="4000" dirty="0">
              <a:latin typeface="Comic Sans MS" pitchFamily="66" charset="0"/>
            </a:endParaRPr>
          </a:p>
        </p:txBody>
      </p:sp>
      <p:pic>
        <p:nvPicPr>
          <p:cNvPr id="1026" name="Picture 2" descr="C:\Users\CAMILO\Desktop\mapa I guerra mundial.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196752"/>
            <a:ext cx="8784976" cy="54726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Flecha izquierda">
            <a:hlinkClick r:id="rId4" action="ppaction://hlinksldjump"/>
          </p:cNvPr>
          <p:cNvSpPr/>
          <p:nvPr/>
        </p:nvSpPr>
        <p:spPr>
          <a:xfrm>
            <a:off x="7668344" y="6093296"/>
            <a:ext cx="1224136"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Regresar</a:t>
            </a:r>
            <a:endParaRPr lang="es-ES" dirty="0"/>
          </a:p>
        </p:txBody>
      </p:sp>
    </p:spTree>
    <p:extLst>
      <p:ext uri="{BB962C8B-B14F-4D97-AF65-F5344CB8AC3E}">
        <p14:creationId xmlns:p14="http://schemas.microsoft.com/office/powerpoint/2010/main" xmlns="" val="1081602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988840"/>
            <a:ext cx="7824192" cy="4521695"/>
          </a:xfrm>
        </p:spPr>
        <p:txBody>
          <a:bodyPr>
            <a:normAutofit fontScale="92500"/>
          </a:bodyPr>
          <a:lstStyle/>
          <a:p>
            <a:pPr marL="18288" indent="0" algn="ctr">
              <a:buNone/>
            </a:pPr>
            <a:r>
              <a:rPr lang="es-CO" dirty="0" smtClean="0">
                <a:latin typeface="Comic Sans MS" pitchFamily="66" charset="0"/>
              </a:rPr>
              <a:t>EN GRUPO DE TRES PERSONAS  ANALIZO Y CONTESTO LAS SIGUIENTES PREGUNTAS.</a:t>
            </a:r>
          </a:p>
          <a:p>
            <a:pPr marL="18288" indent="0">
              <a:buNone/>
            </a:pPr>
            <a:endParaRPr lang="es-CO" dirty="0" smtClean="0">
              <a:latin typeface="Comic Sans MS" pitchFamily="66" charset="0"/>
            </a:endParaRPr>
          </a:p>
          <a:p>
            <a:pPr marL="18288" indent="0">
              <a:buNone/>
            </a:pPr>
            <a:r>
              <a:rPr lang="es-CO" dirty="0" smtClean="0">
                <a:effectLst/>
                <a:latin typeface="Comic Sans MS" pitchFamily="66" charset="0"/>
              </a:rPr>
              <a:t>1.</a:t>
            </a:r>
            <a:r>
              <a:rPr lang="es-ES" dirty="0">
                <a:effectLst/>
                <a:latin typeface="Comic Sans MS" pitchFamily="66" charset="0"/>
              </a:rPr>
              <a:t> </a:t>
            </a:r>
            <a:r>
              <a:rPr lang="es-ES" dirty="0" smtClean="0">
                <a:effectLst/>
                <a:latin typeface="Comic Sans MS" pitchFamily="66" charset="0"/>
              </a:rPr>
              <a:t>   </a:t>
            </a:r>
            <a:r>
              <a:rPr lang="es-ES" dirty="0">
                <a:effectLst/>
                <a:latin typeface="Comic Sans MS" pitchFamily="66" charset="0"/>
              </a:rPr>
              <a:t>¿Cuáles fueron las principales fases de la guerra? </a:t>
            </a:r>
            <a:endParaRPr lang="es-ES" dirty="0" smtClean="0">
              <a:effectLst/>
              <a:latin typeface="Comic Sans MS" pitchFamily="66" charset="0"/>
            </a:endParaRPr>
          </a:p>
          <a:p>
            <a:pPr marL="18288" indent="0">
              <a:buNone/>
            </a:pPr>
            <a:endParaRPr lang="es-ES" dirty="0" smtClean="0">
              <a:effectLst/>
              <a:latin typeface="Comic Sans MS" pitchFamily="66" charset="0"/>
            </a:endParaRPr>
          </a:p>
          <a:p>
            <a:pPr marL="18288" indent="0">
              <a:buNone/>
            </a:pPr>
            <a:r>
              <a:rPr lang="es-ES" dirty="0" smtClean="0">
                <a:effectLst/>
                <a:latin typeface="Comic Sans MS" pitchFamily="66" charset="0"/>
              </a:rPr>
              <a:t>2.     Establece </a:t>
            </a:r>
            <a:r>
              <a:rPr lang="es-ES" dirty="0">
                <a:effectLst/>
                <a:latin typeface="Comic Sans MS" pitchFamily="66" charset="0"/>
              </a:rPr>
              <a:t>y explica las causas que motivaron la Iª </a:t>
            </a:r>
            <a:r>
              <a:rPr lang="es-ES" dirty="0" smtClean="0">
                <a:effectLst/>
                <a:latin typeface="Comic Sans MS" pitchFamily="66" charset="0"/>
              </a:rPr>
              <a:t>Guerra    Mundial.</a:t>
            </a:r>
          </a:p>
          <a:p>
            <a:pPr marL="18288" indent="0">
              <a:buNone/>
            </a:pPr>
            <a:endParaRPr lang="es-ES" dirty="0" smtClean="0">
              <a:effectLst/>
              <a:latin typeface="Comic Sans MS" pitchFamily="66" charset="0"/>
            </a:endParaRPr>
          </a:p>
          <a:p>
            <a:pPr marL="18288" indent="0">
              <a:buNone/>
            </a:pPr>
            <a:r>
              <a:rPr lang="es-ES" dirty="0" smtClean="0">
                <a:effectLst/>
                <a:latin typeface="Comic Sans MS" pitchFamily="66" charset="0"/>
              </a:rPr>
              <a:t>3.     ¿Qué </a:t>
            </a:r>
            <a:r>
              <a:rPr lang="es-ES" dirty="0">
                <a:effectLst/>
                <a:latin typeface="Comic Sans MS" pitchFamily="66" charset="0"/>
              </a:rPr>
              <a:t>bloques se enfrentaron en el conflicto? ¿Qué novedades supuso la posición política internacional de Gran Bretaña respecto a tiempos pasados</a:t>
            </a:r>
            <a:r>
              <a:rPr lang="es-ES" dirty="0" smtClean="0">
                <a:effectLst/>
                <a:latin typeface="Comic Sans MS" pitchFamily="66" charset="0"/>
              </a:rPr>
              <a:t>?</a:t>
            </a:r>
          </a:p>
          <a:p>
            <a:pPr marL="475488" indent="-457200">
              <a:buFont typeface="Wingdings" pitchFamily="2" charset="2"/>
              <a:buAutoNum type="arabicPeriod"/>
            </a:pPr>
            <a:endParaRPr lang="es-CO" dirty="0">
              <a:effectLst/>
              <a:latin typeface="Comic Sans MS" pitchFamily="66" charset="0"/>
            </a:endParaRPr>
          </a:p>
          <a:p>
            <a:pPr marL="18288" indent="0">
              <a:buNone/>
            </a:pPr>
            <a:r>
              <a:rPr lang="es-ES" dirty="0" smtClean="0">
                <a:effectLst/>
                <a:latin typeface="Comic Sans MS" pitchFamily="66" charset="0"/>
              </a:rPr>
              <a:t>4.       Explica </a:t>
            </a:r>
            <a:r>
              <a:rPr lang="es-ES" dirty="0">
                <a:effectLst/>
                <a:latin typeface="Comic Sans MS" pitchFamily="66" charset="0"/>
              </a:rPr>
              <a:t>las consecuencias que se derivaron de la guerra.</a:t>
            </a:r>
            <a:endParaRPr lang="es-CO" dirty="0">
              <a:effectLst/>
              <a:latin typeface="Comic Sans MS" pitchFamily="66" charset="0"/>
            </a:endParaRPr>
          </a:p>
          <a:p>
            <a:pPr marL="18288" indent="0">
              <a:buNone/>
            </a:pPr>
            <a:endParaRPr lang="es-CO" dirty="0" smtClean="0">
              <a:latin typeface="Comic Sans MS" pitchFamily="66" charset="0"/>
            </a:endParaRPr>
          </a:p>
          <a:p>
            <a:endParaRPr lang="es-CO" dirty="0"/>
          </a:p>
          <a:p>
            <a:endParaRPr lang="es-CO" dirty="0"/>
          </a:p>
        </p:txBody>
      </p:sp>
      <p:sp>
        <p:nvSpPr>
          <p:cNvPr id="3" name="2 Título"/>
          <p:cNvSpPr>
            <a:spLocks noGrp="1"/>
          </p:cNvSpPr>
          <p:nvPr>
            <p:ph type="title"/>
          </p:nvPr>
        </p:nvSpPr>
        <p:spPr>
          <a:xfrm>
            <a:off x="467544" y="548680"/>
            <a:ext cx="7543800" cy="914400"/>
          </a:xfrm>
        </p:spPr>
        <p:txBody>
          <a:bodyPr/>
          <a:lstStyle/>
          <a:p>
            <a:pPr algn="ctr"/>
            <a:r>
              <a:rPr lang="es-CO" sz="4800" dirty="0" smtClean="0">
                <a:latin typeface="Comic Sans MS" pitchFamily="66" charset="0"/>
              </a:rPr>
              <a:t>EVALUACION</a:t>
            </a:r>
            <a:endParaRPr lang="es-CO" sz="4800" dirty="0">
              <a:latin typeface="Comic Sans MS" pitchFamily="66" charset="0"/>
            </a:endParaRPr>
          </a:p>
        </p:txBody>
      </p:sp>
      <p:sp>
        <p:nvSpPr>
          <p:cNvPr id="4" name="3 Flecha izquierda">
            <a:hlinkClick r:id="rId3" action="ppaction://hlinksldjump"/>
          </p:cNvPr>
          <p:cNvSpPr/>
          <p:nvPr/>
        </p:nvSpPr>
        <p:spPr>
          <a:xfrm>
            <a:off x="6948264" y="6165304"/>
            <a:ext cx="1656184" cy="6926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Regresar</a:t>
            </a:r>
            <a:endParaRPr lang="es-ES" dirty="0"/>
          </a:p>
        </p:txBody>
      </p:sp>
    </p:spTree>
    <p:extLst>
      <p:ext uri="{BB962C8B-B14F-4D97-AF65-F5344CB8AC3E}">
        <p14:creationId xmlns:p14="http://schemas.microsoft.com/office/powerpoint/2010/main" xmlns="" val="45991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11560" y="764704"/>
            <a:ext cx="7543800" cy="914400"/>
          </a:xfrm>
        </p:spPr>
        <p:txBody>
          <a:bodyPr/>
          <a:lstStyle/>
          <a:p>
            <a:r>
              <a:rPr lang="es-ES" dirty="0" smtClean="0"/>
              <a:t>REFERENCIAS</a:t>
            </a:r>
            <a:endParaRPr lang="es-ES" dirty="0"/>
          </a:p>
        </p:txBody>
      </p:sp>
      <p:sp>
        <p:nvSpPr>
          <p:cNvPr id="4" name="3 Flecha izquierda">
            <a:hlinkClick r:id="rId2" action="ppaction://hlinksldjump"/>
          </p:cNvPr>
          <p:cNvSpPr/>
          <p:nvPr/>
        </p:nvSpPr>
        <p:spPr>
          <a:xfrm>
            <a:off x="7668344" y="6165304"/>
            <a:ext cx="1296144" cy="6926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Regresar</a:t>
            </a:r>
            <a:endParaRPr lang="es-ES" dirty="0"/>
          </a:p>
        </p:txBody>
      </p:sp>
      <p:sp>
        <p:nvSpPr>
          <p:cNvPr id="5" name="4 CuadroTexto"/>
          <p:cNvSpPr txBox="1"/>
          <p:nvPr/>
        </p:nvSpPr>
        <p:spPr>
          <a:xfrm>
            <a:off x="755576" y="2564904"/>
            <a:ext cx="6336704" cy="1846659"/>
          </a:xfrm>
          <a:prstGeom prst="rect">
            <a:avLst/>
          </a:prstGeom>
          <a:noFill/>
        </p:spPr>
        <p:txBody>
          <a:bodyPr wrap="square" rtlCol="0">
            <a:spAutoFit/>
          </a:bodyPr>
          <a:lstStyle/>
          <a:p>
            <a:r>
              <a:rPr lang="es-ES" sz="3200" dirty="0" smtClean="0"/>
              <a:t>www. clasedehistoria.com</a:t>
            </a:r>
          </a:p>
          <a:p>
            <a:endParaRPr lang="es-ES" sz="3200" dirty="0" smtClean="0"/>
          </a:p>
          <a:p>
            <a:r>
              <a:rPr lang="es-ES" sz="3200" dirty="0" smtClean="0"/>
              <a:t>Santillana. Ed. Texto  Nº 8 </a:t>
            </a:r>
          </a:p>
          <a:p>
            <a:endParaRPr lang="es-ES" dirty="0"/>
          </a:p>
        </p:txBody>
      </p:sp>
    </p:spTree>
    <p:extLst>
      <p:ext uri="{BB962C8B-B14F-4D97-AF65-F5344CB8AC3E}">
        <p14:creationId xmlns:p14="http://schemas.microsoft.com/office/powerpoint/2010/main" xmlns="" val="2050105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4169" y="188640"/>
            <a:ext cx="7543800" cy="1490464"/>
          </a:xfrm>
        </p:spPr>
        <p:txBody>
          <a:bodyPr/>
          <a:lstStyle/>
          <a:p>
            <a:pPr algn="ctr"/>
            <a:r>
              <a:rPr lang="es-CO" sz="5400" dirty="0" smtClean="0">
                <a:latin typeface="Arial Rounded MT Bold" pitchFamily="34" charset="0"/>
              </a:rPr>
              <a:t>LA PRIMERA GUERRA MUNDIAL</a:t>
            </a:r>
            <a:endParaRPr lang="es-CO" sz="5400" dirty="0">
              <a:latin typeface="Arial Rounded MT Bold" pitchFamily="34" charset="0"/>
            </a:endParaRPr>
          </a:p>
        </p:txBody>
      </p:sp>
      <p:sp>
        <p:nvSpPr>
          <p:cNvPr id="10" name="9 Llamada de flecha hacia abajo"/>
          <p:cNvSpPr/>
          <p:nvPr/>
        </p:nvSpPr>
        <p:spPr>
          <a:xfrm>
            <a:off x="969690" y="1922655"/>
            <a:ext cx="3024336" cy="135119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latin typeface="Comic Sans MS" pitchFamily="66" charset="0"/>
                <a:hlinkClick r:id="rId2" action="ppaction://hlinksldjump"/>
              </a:rPr>
              <a:t>INTRODUCCION</a:t>
            </a:r>
            <a:endParaRPr lang="es-CO" sz="2400" b="1" dirty="0">
              <a:latin typeface="Comic Sans MS" pitchFamily="66" charset="0"/>
            </a:endParaRPr>
          </a:p>
        </p:txBody>
      </p:sp>
      <p:sp>
        <p:nvSpPr>
          <p:cNvPr id="11" name="10 Llamada de flecha hacia abajo"/>
          <p:cNvSpPr/>
          <p:nvPr/>
        </p:nvSpPr>
        <p:spPr>
          <a:xfrm>
            <a:off x="4977333" y="1922655"/>
            <a:ext cx="3024336" cy="135119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latin typeface="Comic Sans MS" pitchFamily="66" charset="0"/>
                <a:hlinkClick r:id="rId3" action="ppaction://hlinksldjump"/>
              </a:rPr>
              <a:t>ANTECEDENTES</a:t>
            </a:r>
            <a:endParaRPr lang="es-CO" sz="2400" b="1" dirty="0">
              <a:latin typeface="Comic Sans MS" pitchFamily="66" charset="0"/>
            </a:endParaRPr>
          </a:p>
        </p:txBody>
      </p:sp>
      <p:sp>
        <p:nvSpPr>
          <p:cNvPr id="14" name="13 Llamada de flecha hacia abajo">
            <a:hlinkClick r:id="rId4" action="ppaction://hlinksldjump"/>
          </p:cNvPr>
          <p:cNvSpPr/>
          <p:nvPr/>
        </p:nvSpPr>
        <p:spPr>
          <a:xfrm>
            <a:off x="969690" y="3610186"/>
            <a:ext cx="3024336" cy="135119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latin typeface="Comic Sans MS" pitchFamily="66" charset="0"/>
              </a:rPr>
              <a:t>MARCO TEORICO</a:t>
            </a:r>
            <a:endParaRPr lang="es-CO" sz="2400" b="1" dirty="0">
              <a:latin typeface="Comic Sans MS" pitchFamily="66" charset="0"/>
            </a:endParaRPr>
          </a:p>
        </p:txBody>
      </p:sp>
      <p:sp>
        <p:nvSpPr>
          <p:cNvPr id="15" name="14 Llamada de flecha hacia abajo">
            <a:hlinkClick r:id="rId5" action="ppaction://hlinksldjump"/>
          </p:cNvPr>
          <p:cNvSpPr/>
          <p:nvPr/>
        </p:nvSpPr>
        <p:spPr>
          <a:xfrm>
            <a:off x="4977333" y="3610186"/>
            <a:ext cx="3024336" cy="135119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latin typeface="Comic Sans MS" pitchFamily="66" charset="0"/>
              </a:rPr>
              <a:t>METODOLOGIA</a:t>
            </a:r>
            <a:endParaRPr lang="es-CO" sz="2400" b="1" dirty="0">
              <a:latin typeface="Comic Sans MS" pitchFamily="66" charset="0"/>
            </a:endParaRPr>
          </a:p>
        </p:txBody>
      </p:sp>
      <p:sp>
        <p:nvSpPr>
          <p:cNvPr id="16" name="15 Llamada de flecha hacia abajo">
            <a:hlinkClick r:id="rId6" action="ppaction://hlinksldjump"/>
          </p:cNvPr>
          <p:cNvSpPr/>
          <p:nvPr/>
        </p:nvSpPr>
        <p:spPr>
          <a:xfrm>
            <a:off x="989906" y="5072937"/>
            <a:ext cx="3024336" cy="135119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smtClean="0">
                <a:latin typeface="Comic Sans MS" pitchFamily="66" charset="0"/>
              </a:rPr>
              <a:t>INTERPRETACION</a:t>
            </a:r>
            <a:endParaRPr lang="es-CO" sz="2200" b="1" dirty="0">
              <a:latin typeface="Comic Sans MS" pitchFamily="66" charset="0"/>
            </a:endParaRPr>
          </a:p>
        </p:txBody>
      </p:sp>
      <p:sp>
        <p:nvSpPr>
          <p:cNvPr id="17" name="16 Llamada de flecha hacia abajo">
            <a:hlinkClick r:id="rId7" action="ppaction://hlinksldjump"/>
          </p:cNvPr>
          <p:cNvSpPr/>
          <p:nvPr/>
        </p:nvSpPr>
        <p:spPr>
          <a:xfrm>
            <a:off x="4882058" y="5072937"/>
            <a:ext cx="3024336" cy="135119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latin typeface="Comic Sans MS" pitchFamily="66" charset="0"/>
              </a:rPr>
              <a:t>REFERENCIAS B.</a:t>
            </a:r>
            <a:endParaRPr lang="es-CO" sz="2400" b="1" dirty="0">
              <a:latin typeface="Comic Sans MS" pitchFamily="66" charset="0"/>
            </a:endParaRPr>
          </a:p>
        </p:txBody>
      </p:sp>
    </p:spTree>
    <p:extLst>
      <p:ext uri="{BB962C8B-B14F-4D97-AF65-F5344CB8AC3E}">
        <p14:creationId xmlns:p14="http://schemas.microsoft.com/office/powerpoint/2010/main" xmlns="" val="3396180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95936" y="1913038"/>
            <a:ext cx="4968552" cy="4309466"/>
          </a:xfrm>
        </p:spPr>
        <p:txBody>
          <a:bodyPr>
            <a:noAutofit/>
          </a:bodyPr>
          <a:lstStyle/>
          <a:p>
            <a:pPr marL="18288" indent="0" algn="just">
              <a:buNone/>
            </a:pPr>
            <a:r>
              <a:rPr lang="es-ES" sz="3200" dirty="0" smtClean="0">
                <a:effectLst/>
                <a:latin typeface="Comic Sans MS" pitchFamily="66" charset="0"/>
              </a:rPr>
              <a:t>Primera Guerra Mundial es el nombre con el que comúnmente se designa al conflicto militar que tuvo lugar entre </a:t>
            </a:r>
            <a:r>
              <a:rPr lang="es-ES" sz="3200" b="1" dirty="0" smtClean="0">
                <a:effectLst/>
                <a:latin typeface="Comic Sans MS" pitchFamily="66" charset="0"/>
              </a:rPr>
              <a:t>1914 y 1918.</a:t>
            </a:r>
            <a:r>
              <a:rPr lang="es-ES" sz="3200" dirty="0" smtClean="0">
                <a:effectLst/>
                <a:latin typeface="Comic Sans MS" pitchFamily="66" charset="0"/>
              </a:rPr>
              <a:t> </a:t>
            </a:r>
            <a:endParaRPr lang="es-CO" sz="3200" dirty="0">
              <a:latin typeface="Comic Sans MS" pitchFamily="66" charset="0"/>
            </a:endParaRPr>
          </a:p>
        </p:txBody>
      </p:sp>
      <p:sp>
        <p:nvSpPr>
          <p:cNvPr id="4" name="3 Rectángulo"/>
          <p:cNvSpPr/>
          <p:nvPr/>
        </p:nvSpPr>
        <p:spPr>
          <a:xfrm>
            <a:off x="1475656" y="793007"/>
            <a:ext cx="6101350" cy="923330"/>
          </a:xfrm>
          <a:prstGeom prst="rect">
            <a:avLst/>
          </a:prstGeom>
          <a:noFill/>
          <a:effectLst>
            <a:innerShdw blurRad="63500" dist="50800" dir="16200000">
              <a:prstClr val="black">
                <a:alpha val="50000"/>
              </a:prstClr>
            </a:innerShdw>
          </a:effectLst>
          <a:scene3d>
            <a:camera prst="perspectiveRight"/>
            <a:lightRig rig="threePt" dir="t"/>
          </a:scene3d>
        </p:spPr>
        <p:txBody>
          <a:bodyPr wrap="none" lIns="91440" tIns="45720" rIns="91440" bIns="45720">
            <a:spAutoFit/>
          </a:bodyPr>
          <a:lstStyle/>
          <a:p>
            <a:pPr algn="ctr"/>
            <a:r>
              <a:rPr lang="es-ES" sz="5400" b="1" dirty="0">
                <a:latin typeface="Comic Sans MS" pitchFamily="66" charset="0"/>
                <a:hlinkClick r:id="rId2" action="ppaction://hlinksldjump"/>
              </a:rPr>
              <a:t>INTRODUCCIÓN</a:t>
            </a:r>
            <a:endParaRPr lang="es-E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pic>
        <p:nvPicPr>
          <p:cNvPr id="6" name="5 Imagen" descr="http://www.claseshistoria.com/1guerramundial/imagenes/%2Bfranciscofernando.jpg"/>
          <p:cNvPicPr/>
          <p:nvPr/>
        </p:nvPicPr>
        <p:blipFill>
          <a:blip r:embed="rId3" cstate="print"/>
          <a:srcRect/>
          <a:stretch>
            <a:fillRect/>
          </a:stretch>
        </p:blipFill>
        <p:spPr bwMode="auto">
          <a:xfrm>
            <a:off x="179512" y="2564904"/>
            <a:ext cx="3744416" cy="2952328"/>
          </a:xfrm>
          <a:prstGeom prst="rect">
            <a:avLst/>
          </a:prstGeom>
          <a:noFill/>
          <a:ln w="9525">
            <a:noFill/>
            <a:miter lim="800000"/>
            <a:headEnd/>
            <a:tailEnd/>
          </a:ln>
        </p:spPr>
      </p:pic>
      <p:sp>
        <p:nvSpPr>
          <p:cNvPr id="3" name="2 Rectángulo"/>
          <p:cNvSpPr/>
          <p:nvPr/>
        </p:nvSpPr>
        <p:spPr>
          <a:xfrm>
            <a:off x="755576" y="6309320"/>
            <a:ext cx="3034998" cy="369332"/>
          </a:xfrm>
          <a:prstGeom prst="rect">
            <a:avLst/>
          </a:prstGeom>
        </p:spPr>
        <p:txBody>
          <a:bodyPr wrap="none">
            <a:spAutoFit/>
          </a:bodyPr>
          <a:lstStyle/>
          <a:p>
            <a:r>
              <a:rPr lang="es-CO" dirty="0"/>
              <a:t>Diapositiva de </a:t>
            </a:r>
            <a:r>
              <a:rPr lang="es-CO" dirty="0" smtClean="0"/>
              <a:t>introducción</a:t>
            </a:r>
            <a:endParaRPr lang="es-CO" dirty="0"/>
          </a:p>
        </p:txBody>
      </p:sp>
    </p:spTree>
    <p:extLst>
      <p:ext uri="{BB962C8B-B14F-4D97-AF65-F5344CB8AC3E}">
        <p14:creationId xmlns:p14="http://schemas.microsoft.com/office/powerpoint/2010/main" xmlns="" val="3955324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2276872"/>
            <a:ext cx="4548336" cy="3600400"/>
          </a:xfrm>
        </p:spPr>
        <p:txBody>
          <a:bodyPr>
            <a:noAutofit/>
          </a:bodyPr>
          <a:lstStyle/>
          <a:p>
            <a:pPr marL="18288" indent="0">
              <a:buNone/>
            </a:pPr>
            <a:r>
              <a:rPr lang="es-ES" sz="2400" dirty="0">
                <a:effectLst/>
                <a:latin typeface="Comic Sans MS" pitchFamily="66" charset="0"/>
              </a:rPr>
              <a:t>Se inició poco después del </a:t>
            </a:r>
            <a:r>
              <a:rPr lang="es-ES" sz="2400" dirty="0">
                <a:effectLst/>
                <a:latin typeface="Comic Sans MS" pitchFamily="66" charset="0"/>
                <a:hlinkClick r:id="rId2"/>
              </a:rPr>
              <a:t>asesinato</a:t>
            </a:r>
            <a:r>
              <a:rPr lang="es-ES" sz="2400" dirty="0">
                <a:effectLst/>
                <a:latin typeface="Comic Sans MS" pitchFamily="66" charset="0"/>
              </a:rPr>
              <a:t> del príncipe heredero a la Corona de Austria, el Archiduque Francisco Fernando de Habsburgo, quien junto con su esposa fue víctima de un atentado terrorista en la ciudad de Sarajevo (Bosnia) el 28 de junio de 1914.</a:t>
            </a:r>
            <a:endParaRPr lang="es-CO" sz="2400" dirty="0">
              <a:latin typeface="Comic Sans MS" pitchFamily="66" charset="0"/>
            </a:endParaRPr>
          </a:p>
        </p:txBody>
      </p:sp>
      <p:sp>
        <p:nvSpPr>
          <p:cNvPr id="3" name="2 Título"/>
          <p:cNvSpPr>
            <a:spLocks noGrp="1"/>
          </p:cNvSpPr>
          <p:nvPr>
            <p:ph type="title"/>
          </p:nvPr>
        </p:nvSpPr>
        <p:spPr>
          <a:xfrm>
            <a:off x="827584" y="620688"/>
            <a:ext cx="7543800" cy="914400"/>
          </a:xfrm>
        </p:spPr>
        <p:txBody>
          <a:bodyPr/>
          <a:lstStyle/>
          <a:p>
            <a:pPr algn="ctr"/>
            <a:r>
              <a:rPr lang="es-ES" sz="4800" b="1" dirty="0">
                <a:latin typeface="Comic Sans MS" pitchFamily="66" charset="0"/>
                <a:hlinkClick r:id="rId3" action="ppaction://hlinksldjump"/>
              </a:rPr>
              <a:t>INTRODUCCIÓN</a:t>
            </a:r>
            <a:endParaRPr lang="es-CO" dirty="0"/>
          </a:p>
        </p:txBody>
      </p:sp>
      <p:sp>
        <p:nvSpPr>
          <p:cNvPr id="5" name="4 Rectángulo"/>
          <p:cNvSpPr/>
          <p:nvPr/>
        </p:nvSpPr>
        <p:spPr>
          <a:xfrm>
            <a:off x="251520" y="6309320"/>
            <a:ext cx="3034998" cy="369332"/>
          </a:xfrm>
          <a:prstGeom prst="rect">
            <a:avLst/>
          </a:prstGeom>
        </p:spPr>
        <p:txBody>
          <a:bodyPr wrap="none">
            <a:spAutoFit/>
          </a:bodyPr>
          <a:lstStyle/>
          <a:p>
            <a:r>
              <a:rPr lang="es-CO" dirty="0"/>
              <a:t>Diapositiva de </a:t>
            </a:r>
            <a:r>
              <a:rPr lang="es-CO" dirty="0" smtClean="0"/>
              <a:t>introducción</a:t>
            </a:r>
            <a:endParaRPr lang="es-CO" dirty="0"/>
          </a:p>
        </p:txBody>
      </p:sp>
      <p:pic>
        <p:nvPicPr>
          <p:cNvPr id="6" name="5 Imagen" descr="Francisco Fernando y su esposa Sofía son asesinados  en Sarajevo por Gavrilo Prinzip. Ampliar imagen"/>
          <p:cNvPicPr/>
          <p:nvPr/>
        </p:nvPicPr>
        <p:blipFill>
          <a:blip r:embed="rId4" cstate="print"/>
          <a:srcRect/>
          <a:stretch>
            <a:fillRect/>
          </a:stretch>
        </p:blipFill>
        <p:spPr bwMode="auto">
          <a:xfrm>
            <a:off x="4788024" y="2132856"/>
            <a:ext cx="3888432" cy="3384376"/>
          </a:xfrm>
          <a:prstGeom prst="rect">
            <a:avLst/>
          </a:prstGeom>
          <a:noFill/>
          <a:ln w="9525">
            <a:noFill/>
            <a:miter lim="800000"/>
            <a:headEnd/>
            <a:tailEnd/>
          </a:ln>
        </p:spPr>
      </p:pic>
      <p:sp>
        <p:nvSpPr>
          <p:cNvPr id="7" name="6 Flecha izquierda">
            <a:hlinkClick r:id="rId5" action="ppaction://hlinksldjump"/>
          </p:cNvPr>
          <p:cNvSpPr/>
          <p:nvPr/>
        </p:nvSpPr>
        <p:spPr>
          <a:xfrm>
            <a:off x="7164288" y="6165304"/>
            <a:ext cx="1979712" cy="6926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REGRESAR</a:t>
            </a:r>
            <a:endParaRPr lang="es-ES_tradnl" dirty="0"/>
          </a:p>
        </p:txBody>
      </p:sp>
    </p:spTree>
    <p:extLst>
      <p:ext uri="{BB962C8B-B14F-4D97-AF65-F5344CB8AC3E}">
        <p14:creationId xmlns:p14="http://schemas.microsoft.com/office/powerpoint/2010/main" xmlns="" val="3967234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7384" y="1484784"/>
            <a:ext cx="3256756" cy="476436"/>
          </a:xfrm>
        </p:spPr>
        <p:txBody>
          <a:bodyPr>
            <a:normAutofit fontScale="47500" lnSpcReduction="20000"/>
          </a:bodyPr>
          <a:lstStyle/>
          <a:p>
            <a:pPr marL="18288" indent="0" algn="ctr">
              <a:buNone/>
            </a:pPr>
            <a:r>
              <a:rPr lang="es-CO" sz="6000" dirty="0" smtClean="0">
                <a:latin typeface="Comic Sans MS" pitchFamily="66" charset="0"/>
              </a:rPr>
              <a:t>CAUSAS</a:t>
            </a:r>
            <a:endParaRPr lang="es-CO" sz="6000" dirty="0">
              <a:latin typeface="Comic Sans MS" pitchFamily="66" charset="0"/>
            </a:endParaRPr>
          </a:p>
        </p:txBody>
      </p:sp>
      <p:sp>
        <p:nvSpPr>
          <p:cNvPr id="3" name="2 Título"/>
          <p:cNvSpPr>
            <a:spLocks noGrp="1"/>
          </p:cNvSpPr>
          <p:nvPr>
            <p:ph type="title"/>
          </p:nvPr>
        </p:nvSpPr>
        <p:spPr>
          <a:xfrm>
            <a:off x="755576" y="1588490"/>
            <a:ext cx="7543800" cy="4680520"/>
          </a:xfrm>
        </p:spPr>
        <p:txBody>
          <a:bodyPr/>
          <a:lstStyle/>
          <a:p>
            <a:pPr marL="457200" indent="-457200">
              <a:buFont typeface="Wingdings" pitchFamily="2" charset="2"/>
              <a:buChar char="Ø"/>
            </a:pPr>
            <a:r>
              <a:rPr lang="es-ES" sz="2800" dirty="0" smtClean="0">
                <a:solidFill>
                  <a:srgbClr val="FF3399"/>
                </a:solidFill>
                <a:effectLst/>
                <a:latin typeface="Comic Sans MS" pitchFamily="66" charset="0"/>
              </a:rPr>
              <a:t>Revolución industrial </a:t>
            </a:r>
            <a:br>
              <a:rPr lang="es-ES" sz="2800" dirty="0" smtClean="0">
                <a:solidFill>
                  <a:srgbClr val="FF3399"/>
                </a:solidFill>
                <a:effectLst/>
                <a:latin typeface="Comic Sans MS" pitchFamily="66" charset="0"/>
              </a:rPr>
            </a:br>
            <a:r>
              <a:rPr lang="es-ES" sz="2800" dirty="0" smtClean="0">
                <a:solidFill>
                  <a:srgbClr val="FF3399"/>
                </a:solidFill>
                <a:effectLst/>
                <a:latin typeface="Comic Sans MS" pitchFamily="66" charset="0"/>
              </a:rPr>
              <a:t/>
            </a:r>
            <a:br>
              <a:rPr lang="es-ES" sz="2800" dirty="0" smtClean="0">
                <a:solidFill>
                  <a:srgbClr val="FF3399"/>
                </a:solidFill>
                <a:effectLst/>
                <a:latin typeface="Comic Sans MS" pitchFamily="66" charset="0"/>
              </a:rPr>
            </a:br>
            <a:r>
              <a:rPr lang="es-ES" sz="2800" dirty="0" smtClean="0">
                <a:solidFill>
                  <a:srgbClr val="FF3399"/>
                </a:solidFill>
                <a:effectLst/>
                <a:latin typeface="Comic Sans MS" pitchFamily="66" charset="0"/>
              </a:rPr>
              <a:t>Nuevos sectores de la producción</a:t>
            </a:r>
            <a:br>
              <a:rPr lang="es-ES" sz="2800" dirty="0" smtClean="0">
                <a:solidFill>
                  <a:srgbClr val="FF3399"/>
                </a:solidFill>
                <a:effectLst/>
                <a:latin typeface="Comic Sans MS" pitchFamily="66" charset="0"/>
              </a:rPr>
            </a:br>
            <a:r>
              <a:rPr lang="es-ES" sz="2800" dirty="0" smtClean="0">
                <a:solidFill>
                  <a:srgbClr val="FF3399"/>
                </a:solidFill>
                <a:effectLst/>
                <a:latin typeface="Comic Sans MS" pitchFamily="66" charset="0"/>
              </a:rPr>
              <a:t/>
            </a:r>
            <a:br>
              <a:rPr lang="es-ES" sz="2800" dirty="0" smtClean="0">
                <a:solidFill>
                  <a:srgbClr val="FF3399"/>
                </a:solidFill>
                <a:effectLst/>
                <a:latin typeface="Comic Sans MS" pitchFamily="66" charset="0"/>
              </a:rPr>
            </a:br>
            <a:r>
              <a:rPr lang="es-ES" sz="2800" dirty="0" smtClean="0">
                <a:solidFill>
                  <a:srgbClr val="FF3399"/>
                </a:solidFill>
                <a:effectLst/>
                <a:latin typeface="Comic Sans MS" pitchFamily="66" charset="0"/>
              </a:rPr>
              <a:t>Nuevas formas de organización del trabajo </a:t>
            </a:r>
            <a:br>
              <a:rPr lang="es-ES" sz="2800" dirty="0" smtClean="0">
                <a:solidFill>
                  <a:srgbClr val="FF3399"/>
                </a:solidFill>
                <a:effectLst/>
                <a:latin typeface="Comic Sans MS" pitchFamily="66" charset="0"/>
              </a:rPr>
            </a:br>
            <a:r>
              <a:rPr lang="es-ES" sz="2800" dirty="0" smtClean="0">
                <a:solidFill>
                  <a:srgbClr val="FF3399"/>
                </a:solidFill>
                <a:effectLst/>
                <a:latin typeface="Comic Sans MS" pitchFamily="66" charset="0"/>
              </a:rPr>
              <a:t/>
            </a:r>
            <a:br>
              <a:rPr lang="es-ES" sz="2800" dirty="0" smtClean="0">
                <a:solidFill>
                  <a:srgbClr val="FF3399"/>
                </a:solidFill>
                <a:effectLst/>
                <a:latin typeface="Comic Sans MS" pitchFamily="66" charset="0"/>
              </a:rPr>
            </a:br>
            <a:r>
              <a:rPr lang="es-ES" sz="2800" dirty="0" smtClean="0">
                <a:solidFill>
                  <a:srgbClr val="FF3399"/>
                </a:solidFill>
                <a:effectLst/>
                <a:latin typeface="Comic Sans MS" pitchFamily="66" charset="0"/>
              </a:rPr>
              <a:t>Agrupaciones de tendencia monopolística </a:t>
            </a:r>
            <a:br>
              <a:rPr lang="es-ES" sz="2800" dirty="0" smtClean="0">
                <a:solidFill>
                  <a:srgbClr val="FF3399"/>
                </a:solidFill>
                <a:effectLst/>
                <a:latin typeface="Comic Sans MS" pitchFamily="66" charset="0"/>
              </a:rPr>
            </a:br>
            <a:r>
              <a:rPr lang="es-ES" sz="2800" dirty="0" smtClean="0">
                <a:solidFill>
                  <a:srgbClr val="FF3399"/>
                </a:solidFill>
                <a:effectLst/>
                <a:latin typeface="Comic Sans MS" pitchFamily="66" charset="0"/>
              </a:rPr>
              <a:t/>
            </a:r>
            <a:br>
              <a:rPr lang="es-ES" sz="2800" dirty="0" smtClean="0">
                <a:solidFill>
                  <a:srgbClr val="FF3399"/>
                </a:solidFill>
                <a:effectLst/>
                <a:latin typeface="Comic Sans MS" pitchFamily="66" charset="0"/>
              </a:rPr>
            </a:br>
            <a:r>
              <a:rPr lang="es-ES" sz="2800" dirty="0" smtClean="0">
                <a:solidFill>
                  <a:srgbClr val="FF3399"/>
                </a:solidFill>
                <a:effectLst/>
                <a:latin typeface="Comic Sans MS" pitchFamily="66" charset="0"/>
              </a:rPr>
              <a:t>Creciente globalización de la economía</a:t>
            </a:r>
            <a:endParaRPr lang="es-CO" sz="2800" dirty="0">
              <a:solidFill>
                <a:srgbClr val="FF3399"/>
              </a:solidFill>
              <a:latin typeface="Comic Sans MS" pitchFamily="66" charset="0"/>
            </a:endParaRPr>
          </a:p>
        </p:txBody>
      </p:sp>
      <p:sp>
        <p:nvSpPr>
          <p:cNvPr id="5" name="1 Marcador de contenido"/>
          <p:cNvSpPr txBox="1">
            <a:spLocks/>
          </p:cNvSpPr>
          <p:nvPr/>
        </p:nvSpPr>
        <p:spPr>
          <a:xfrm>
            <a:off x="1628056" y="116632"/>
            <a:ext cx="6048672" cy="1368152"/>
          </a:xfrm>
          <a:prstGeom prst="rect">
            <a:avLst/>
          </a:prstGeom>
        </p:spPr>
        <p:txBody>
          <a:bodyPr vert="horz" lIns="91440" tIns="45720" rIns="91440" bIns="45720" rtlCol="0" anchor="ctr">
            <a:normAutofit fontScale="925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Font typeface="Wingdings" pitchFamily="2" charset="2"/>
              <a:buNone/>
            </a:pPr>
            <a:r>
              <a:rPr lang="es-CO" sz="6000" dirty="0" smtClean="0">
                <a:latin typeface="Comic Sans MS" pitchFamily="66" charset="0"/>
              </a:rPr>
              <a:t>ANTECEDENTES</a:t>
            </a:r>
            <a:endParaRPr lang="es-CO" sz="6000" dirty="0">
              <a:latin typeface="Comic Sans MS" pitchFamily="66" charset="0"/>
            </a:endParaRPr>
          </a:p>
        </p:txBody>
      </p:sp>
      <p:sp>
        <p:nvSpPr>
          <p:cNvPr id="6" name="5 Flecha izquierda">
            <a:hlinkClick r:id="rId2" action="ppaction://hlinksldjump"/>
          </p:cNvPr>
          <p:cNvSpPr/>
          <p:nvPr/>
        </p:nvSpPr>
        <p:spPr>
          <a:xfrm>
            <a:off x="7676728" y="6372036"/>
            <a:ext cx="1467272" cy="4859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Regresar</a:t>
            </a:r>
            <a:endParaRPr lang="es-ES" dirty="0"/>
          </a:p>
        </p:txBody>
      </p:sp>
    </p:spTree>
    <p:extLst>
      <p:ext uri="{BB962C8B-B14F-4D97-AF65-F5344CB8AC3E}">
        <p14:creationId xmlns:p14="http://schemas.microsoft.com/office/powerpoint/2010/main" xmlns="" val="1422159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80528" y="1320612"/>
            <a:ext cx="6480720" cy="770384"/>
          </a:xfrm>
        </p:spPr>
        <p:txBody>
          <a:bodyPr/>
          <a:lstStyle/>
          <a:p>
            <a:pPr algn="ctr"/>
            <a:r>
              <a:rPr lang="es-CO" sz="4000" dirty="0" smtClean="0">
                <a:solidFill>
                  <a:srgbClr val="C00000"/>
                </a:solidFill>
                <a:latin typeface="Comic Sans MS" pitchFamily="66" charset="0"/>
              </a:rPr>
              <a:t>CONSECUENCIAS</a:t>
            </a:r>
            <a:endParaRPr lang="es-CO" sz="4000" dirty="0">
              <a:solidFill>
                <a:srgbClr val="C00000"/>
              </a:solidFill>
              <a:latin typeface="Comic Sans MS" pitchFamily="66" charset="0"/>
            </a:endParaRPr>
          </a:p>
        </p:txBody>
      </p:sp>
      <p:sp>
        <p:nvSpPr>
          <p:cNvPr id="2" name="1 Marcador de contenido"/>
          <p:cNvSpPr>
            <a:spLocks noGrp="1"/>
          </p:cNvSpPr>
          <p:nvPr>
            <p:ph idx="1"/>
          </p:nvPr>
        </p:nvSpPr>
        <p:spPr>
          <a:xfrm>
            <a:off x="311746" y="2635073"/>
            <a:ext cx="3960440" cy="3657599"/>
          </a:xfrm>
        </p:spPr>
        <p:txBody>
          <a:bodyPr>
            <a:noAutofit/>
          </a:bodyPr>
          <a:lstStyle/>
          <a:p>
            <a:pPr marL="18288" indent="0">
              <a:buNone/>
            </a:pPr>
            <a:r>
              <a:rPr lang="es-ES" sz="2400" dirty="0">
                <a:effectLst/>
                <a:latin typeface="Comic Sans MS" pitchFamily="66" charset="0"/>
              </a:rPr>
              <a:t>La guerra supuso una destrucción material extrema. Francia y Bélgica fueron los países más afectados pues los combates más violentos se desarrollaron en su territorio. Igualmente fueron duramente castigadas Rusia y la región fronteriza entre Italia y Austria.</a:t>
            </a:r>
            <a:endParaRPr lang="es-CO" sz="2400" dirty="0">
              <a:latin typeface="Comic Sans MS" pitchFamily="66" charset="0"/>
            </a:endParaRPr>
          </a:p>
        </p:txBody>
      </p:sp>
      <p:pic>
        <p:nvPicPr>
          <p:cNvPr id="7" name="6 Imagen" descr="http://www.claseshistoria.com/1guerramundial/imagenes/mapacuestionario.jpg"/>
          <p:cNvPicPr/>
          <p:nvPr/>
        </p:nvPicPr>
        <p:blipFill>
          <a:blip r:embed="rId2" cstate="print"/>
          <a:srcRect/>
          <a:stretch>
            <a:fillRect/>
          </a:stretch>
        </p:blipFill>
        <p:spPr bwMode="auto">
          <a:xfrm>
            <a:off x="4283968" y="2090996"/>
            <a:ext cx="4464496" cy="4320480"/>
          </a:xfrm>
          <a:prstGeom prst="rect">
            <a:avLst/>
          </a:prstGeom>
          <a:noFill/>
          <a:ln w="9525">
            <a:noFill/>
            <a:miter lim="800000"/>
            <a:headEnd/>
            <a:tailEnd/>
          </a:ln>
        </p:spPr>
      </p:pic>
      <p:sp>
        <p:nvSpPr>
          <p:cNvPr id="6" name="1 Marcador de contenido"/>
          <p:cNvSpPr txBox="1">
            <a:spLocks/>
          </p:cNvSpPr>
          <p:nvPr/>
        </p:nvSpPr>
        <p:spPr>
          <a:xfrm>
            <a:off x="152400" y="24408"/>
            <a:ext cx="6723856" cy="1100336"/>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Font typeface="Wingdings" pitchFamily="2" charset="2"/>
              <a:buNone/>
            </a:pPr>
            <a:r>
              <a:rPr lang="es-CO" sz="4800" dirty="0" smtClean="0">
                <a:latin typeface="Comic Sans MS" pitchFamily="66" charset="0"/>
              </a:rPr>
              <a:t>INTERPRETACION</a:t>
            </a:r>
            <a:endParaRPr lang="es-CO" sz="4800" dirty="0"/>
          </a:p>
        </p:txBody>
      </p:sp>
      <p:sp>
        <p:nvSpPr>
          <p:cNvPr id="4" name="3 Flecha izquierda">
            <a:hlinkClick r:id="rId3" action="ppaction://hlinksldjump"/>
          </p:cNvPr>
          <p:cNvSpPr/>
          <p:nvPr/>
        </p:nvSpPr>
        <p:spPr>
          <a:xfrm>
            <a:off x="7296844" y="6343776"/>
            <a:ext cx="1728192" cy="4698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Regresar</a:t>
            </a:r>
            <a:endParaRPr lang="es-ES" dirty="0"/>
          </a:p>
        </p:txBody>
      </p:sp>
    </p:spTree>
    <p:extLst>
      <p:ext uri="{BB962C8B-B14F-4D97-AF65-F5344CB8AC3E}">
        <p14:creationId xmlns:p14="http://schemas.microsoft.com/office/powerpoint/2010/main" xmlns="" val="2721322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1700808"/>
            <a:ext cx="4860032" cy="726975"/>
          </a:xfrm>
        </p:spPr>
        <p:txBody>
          <a:bodyPr>
            <a:normAutofit fontScale="85000" lnSpcReduction="10000"/>
          </a:bodyPr>
          <a:lstStyle/>
          <a:p>
            <a:pPr marL="18288" indent="0" algn="ctr">
              <a:buNone/>
            </a:pPr>
            <a:r>
              <a:rPr lang="es-CO" sz="4800" dirty="0" smtClean="0">
                <a:solidFill>
                  <a:srgbClr val="FF0000"/>
                </a:solidFill>
                <a:latin typeface="Comic Sans MS" pitchFamily="66" charset="0"/>
              </a:rPr>
              <a:t>TRIPLE ALIANZA</a:t>
            </a:r>
            <a:endParaRPr lang="es-CO" sz="4800" dirty="0">
              <a:solidFill>
                <a:srgbClr val="FF0000"/>
              </a:solidFill>
            </a:endParaRPr>
          </a:p>
        </p:txBody>
      </p:sp>
      <p:sp>
        <p:nvSpPr>
          <p:cNvPr id="3" name="2 Título"/>
          <p:cNvSpPr>
            <a:spLocks noGrp="1"/>
          </p:cNvSpPr>
          <p:nvPr>
            <p:ph type="title"/>
          </p:nvPr>
        </p:nvSpPr>
        <p:spPr>
          <a:xfrm>
            <a:off x="683568" y="2708920"/>
            <a:ext cx="7543800" cy="3946376"/>
          </a:xfrm>
        </p:spPr>
        <p:txBody>
          <a:bodyPr/>
          <a:lstStyle/>
          <a:p>
            <a:r>
              <a:rPr lang="es-CO" sz="4400" dirty="0" smtClean="0"/>
              <a:t>AUSTRIA-HUNGRIA</a:t>
            </a:r>
            <a:br>
              <a:rPr lang="es-CO" sz="4400" dirty="0" smtClean="0"/>
            </a:br>
            <a:r>
              <a:rPr lang="es-CO" sz="4400" dirty="0"/>
              <a:t/>
            </a:r>
            <a:br>
              <a:rPr lang="es-CO" sz="4400" dirty="0"/>
            </a:br>
            <a:r>
              <a:rPr lang="es-CO" sz="4400" dirty="0" smtClean="0"/>
              <a:t>ALEMANIA</a:t>
            </a:r>
            <a:br>
              <a:rPr lang="es-CO" sz="4400" dirty="0" smtClean="0"/>
            </a:br>
            <a:r>
              <a:rPr lang="es-CO" sz="4400" dirty="0"/>
              <a:t/>
            </a:r>
            <a:br>
              <a:rPr lang="es-CO" sz="4400" dirty="0"/>
            </a:br>
            <a:r>
              <a:rPr lang="es-CO" sz="4400" dirty="0" smtClean="0"/>
              <a:t>ITALIA ( 1915 )</a:t>
            </a:r>
            <a:br>
              <a:rPr lang="es-CO" sz="4400" dirty="0" smtClean="0"/>
            </a:br>
            <a:endParaRPr lang="es-CO" sz="4400" dirty="0"/>
          </a:p>
        </p:txBody>
      </p:sp>
      <p:sp>
        <p:nvSpPr>
          <p:cNvPr id="4" name="1 Marcador de contenido"/>
          <p:cNvSpPr txBox="1">
            <a:spLocks/>
          </p:cNvSpPr>
          <p:nvPr/>
        </p:nvSpPr>
        <p:spPr>
          <a:xfrm>
            <a:off x="152400" y="24408"/>
            <a:ext cx="6723856" cy="1100336"/>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Font typeface="Wingdings" pitchFamily="2" charset="2"/>
              <a:buNone/>
            </a:pPr>
            <a:r>
              <a:rPr lang="es-CO" sz="4800" dirty="0" smtClean="0">
                <a:latin typeface="Comic Sans MS" pitchFamily="66" charset="0"/>
              </a:rPr>
              <a:t>MARCO TEORICO</a:t>
            </a:r>
            <a:endParaRPr lang="es-CO" sz="4800" dirty="0"/>
          </a:p>
        </p:txBody>
      </p:sp>
      <p:sp>
        <p:nvSpPr>
          <p:cNvPr id="5" name="4 Flecha derecha">
            <a:hlinkClick r:id="rId2" action="ppaction://hlinksldjump"/>
          </p:cNvPr>
          <p:cNvSpPr/>
          <p:nvPr/>
        </p:nvSpPr>
        <p:spPr>
          <a:xfrm>
            <a:off x="6228184" y="5733256"/>
            <a:ext cx="2160240"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Siguiente</a:t>
            </a:r>
            <a:endParaRPr lang="es-ES" dirty="0"/>
          </a:p>
        </p:txBody>
      </p:sp>
    </p:spTree>
    <p:extLst>
      <p:ext uri="{BB962C8B-B14F-4D97-AF65-F5344CB8AC3E}">
        <p14:creationId xmlns:p14="http://schemas.microsoft.com/office/powerpoint/2010/main" xmlns="" val="1071324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446" y="1628800"/>
            <a:ext cx="6156684" cy="582959"/>
          </a:xfrm>
        </p:spPr>
        <p:txBody>
          <a:bodyPr>
            <a:normAutofit fontScale="77500" lnSpcReduction="20000"/>
          </a:bodyPr>
          <a:lstStyle/>
          <a:p>
            <a:pPr marL="18288" indent="0" algn="ctr">
              <a:buNone/>
            </a:pPr>
            <a:r>
              <a:rPr lang="es-CO" sz="4800" dirty="0" smtClean="0">
                <a:solidFill>
                  <a:srgbClr val="C00000"/>
                </a:solidFill>
                <a:latin typeface="Comic Sans MS" pitchFamily="66" charset="0"/>
              </a:rPr>
              <a:t>TRIPLE  ENTENTE</a:t>
            </a:r>
            <a:endParaRPr lang="es-CO" sz="4800" dirty="0">
              <a:solidFill>
                <a:srgbClr val="C00000"/>
              </a:solidFill>
            </a:endParaRPr>
          </a:p>
        </p:txBody>
      </p:sp>
      <p:sp>
        <p:nvSpPr>
          <p:cNvPr id="3" name="2 Título"/>
          <p:cNvSpPr>
            <a:spLocks noGrp="1"/>
          </p:cNvSpPr>
          <p:nvPr>
            <p:ph type="title"/>
          </p:nvPr>
        </p:nvSpPr>
        <p:spPr>
          <a:xfrm>
            <a:off x="250676" y="2060848"/>
            <a:ext cx="8460432" cy="4221088"/>
          </a:xfrm>
        </p:spPr>
        <p:txBody>
          <a:bodyPr/>
          <a:lstStyle/>
          <a:p>
            <a:pPr marL="685800" indent="-685800">
              <a:buFont typeface="Wingdings" pitchFamily="2" charset="2"/>
              <a:buChar char="Ø"/>
            </a:pPr>
            <a:r>
              <a:rPr lang="es-CO" dirty="0" smtClean="0"/>
              <a:t/>
            </a:r>
            <a:br>
              <a:rPr lang="es-CO" dirty="0" smtClean="0"/>
            </a:br>
            <a:r>
              <a:rPr lang="es-CO" dirty="0"/>
              <a:t/>
            </a:r>
            <a:br>
              <a:rPr lang="es-CO" dirty="0"/>
            </a:br>
            <a:r>
              <a:rPr lang="es-CO" dirty="0" smtClean="0"/>
              <a:t/>
            </a:r>
            <a:br>
              <a:rPr lang="es-CO" dirty="0" smtClean="0"/>
            </a:br>
            <a:r>
              <a:rPr lang="es-CO" dirty="0"/>
              <a:t/>
            </a:r>
            <a:br>
              <a:rPr lang="es-CO" dirty="0"/>
            </a:br>
            <a:r>
              <a:rPr lang="es-CO" dirty="0" smtClean="0"/>
              <a:t/>
            </a:r>
            <a:br>
              <a:rPr lang="es-CO" dirty="0" smtClean="0"/>
            </a:br>
            <a:r>
              <a:rPr lang="es-CO" sz="4000" dirty="0" smtClean="0"/>
              <a:t>INGLATERRA</a:t>
            </a:r>
            <a:br>
              <a:rPr lang="es-CO" sz="4000" dirty="0" smtClean="0"/>
            </a:br>
            <a:r>
              <a:rPr lang="es-CO" sz="4000" dirty="0" smtClean="0"/>
              <a:t>FRANCIA</a:t>
            </a:r>
            <a:br>
              <a:rPr lang="es-CO" sz="4000" dirty="0" smtClean="0"/>
            </a:br>
            <a:r>
              <a:rPr lang="es-CO" sz="4000" dirty="0" smtClean="0"/>
              <a:t>JAPON</a:t>
            </a:r>
            <a:br>
              <a:rPr lang="es-CO" sz="4000" dirty="0" smtClean="0"/>
            </a:br>
            <a:r>
              <a:rPr lang="es-CO" sz="4000" dirty="0" smtClean="0"/>
              <a:t>RUSIA</a:t>
            </a:r>
            <a:r>
              <a:rPr lang="es-CO" dirty="0" smtClean="0"/>
              <a:t/>
            </a:r>
            <a:br>
              <a:rPr lang="es-CO" dirty="0" smtClean="0"/>
            </a:br>
            <a:endParaRPr lang="es-CO" dirty="0"/>
          </a:p>
        </p:txBody>
      </p:sp>
      <p:pic>
        <p:nvPicPr>
          <p:cNvPr id="1026" name="Picture 2" descr="C:\Users\CAMILO\Desktop\descarg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06652" y="2636912"/>
            <a:ext cx="4104456" cy="345638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1 Marcador de contenido"/>
          <p:cNvSpPr txBox="1">
            <a:spLocks/>
          </p:cNvSpPr>
          <p:nvPr/>
        </p:nvSpPr>
        <p:spPr>
          <a:xfrm>
            <a:off x="152400" y="24408"/>
            <a:ext cx="6723856" cy="1100336"/>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Font typeface="Wingdings" pitchFamily="2" charset="2"/>
              <a:buNone/>
            </a:pPr>
            <a:r>
              <a:rPr lang="es-CO" sz="4800" dirty="0" smtClean="0">
                <a:latin typeface="Comic Sans MS" pitchFamily="66" charset="0"/>
              </a:rPr>
              <a:t>MARCO TEORICO</a:t>
            </a:r>
            <a:endParaRPr lang="es-CO" sz="4800" dirty="0"/>
          </a:p>
        </p:txBody>
      </p:sp>
      <p:sp>
        <p:nvSpPr>
          <p:cNvPr id="4" name="3 Flecha derecha">
            <a:hlinkClick r:id="rId3" action="ppaction://hlinksldjump"/>
          </p:cNvPr>
          <p:cNvSpPr/>
          <p:nvPr/>
        </p:nvSpPr>
        <p:spPr>
          <a:xfrm>
            <a:off x="2771800" y="6309320"/>
            <a:ext cx="208823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Siguiente</a:t>
            </a:r>
            <a:endParaRPr lang="es-ES" dirty="0"/>
          </a:p>
        </p:txBody>
      </p:sp>
    </p:spTree>
    <p:extLst>
      <p:ext uri="{BB962C8B-B14F-4D97-AF65-F5344CB8AC3E}">
        <p14:creationId xmlns:p14="http://schemas.microsoft.com/office/powerpoint/2010/main" xmlns="" val="1746981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CO"/>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88640"/>
            <a:ext cx="8856984" cy="6336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Flecha derecha">
            <a:hlinkClick r:id="rId4" action="ppaction://hlinksldjump"/>
          </p:cNvPr>
          <p:cNvSpPr/>
          <p:nvPr/>
        </p:nvSpPr>
        <p:spPr>
          <a:xfrm>
            <a:off x="251520" y="6093296"/>
            <a:ext cx="144016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Siguiente</a:t>
            </a:r>
            <a:endParaRPr lang="es-ES" dirty="0"/>
          </a:p>
        </p:txBody>
      </p:sp>
    </p:spTree>
    <p:extLst>
      <p:ext uri="{BB962C8B-B14F-4D97-AF65-F5344CB8AC3E}">
        <p14:creationId xmlns:p14="http://schemas.microsoft.com/office/powerpoint/2010/main" xmlns="" val="34280933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374</TotalTime>
  <Words>170</Words>
  <Application>Microsoft Office PowerPoint</Application>
  <PresentationFormat>Presentación en pantalla (4:3)</PresentationFormat>
  <Paragraphs>56</Paragraphs>
  <Slides>12</Slides>
  <Notes>3</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Elemental</vt:lpstr>
      <vt:lpstr>Diapositiva 1</vt:lpstr>
      <vt:lpstr>LA PRIMERA GUERRA MUNDIAL</vt:lpstr>
      <vt:lpstr>Diapositiva 3</vt:lpstr>
      <vt:lpstr>INTRODUCCIÓN</vt:lpstr>
      <vt:lpstr>Revolución industrial   Nuevos sectores de la producción  Nuevas formas de organización del trabajo   Agrupaciones de tendencia monopolística   Creciente globalización de la economía</vt:lpstr>
      <vt:lpstr>CONSECUENCIAS</vt:lpstr>
      <vt:lpstr>AUSTRIA-HUNGRIA  ALEMANIA  ITALIA ( 1915 ) </vt:lpstr>
      <vt:lpstr>     INGLATERRA FRANCIA JAPON RUSIA </vt:lpstr>
      <vt:lpstr>Diapositiva 9</vt:lpstr>
      <vt:lpstr>RESUMEN DE LA GUERRA</vt:lpstr>
      <vt:lpstr>EVALUACION</vt:lpstr>
      <vt:lpstr>REFERENCIAS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PRIMERA GUERRA MUNDIAL</dc:title>
  <dc:creator>CAMILO</dc:creator>
  <cp:lastModifiedBy>monica</cp:lastModifiedBy>
  <cp:revision>32</cp:revision>
  <dcterms:created xsi:type="dcterms:W3CDTF">2014-03-01T20:13:40Z</dcterms:created>
  <dcterms:modified xsi:type="dcterms:W3CDTF">2014-03-28T19:56:30Z</dcterms:modified>
</cp:coreProperties>
</file>