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05" autoAdjust="0"/>
  </p:normalViewPr>
  <p:slideViewPr>
    <p:cSldViewPr>
      <p:cViewPr varScale="1">
        <p:scale>
          <a:sx n="64" d="100"/>
          <a:sy n="64" d="100"/>
        </p:scale>
        <p:origin x="-13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7A87CC7-B3BF-444D-9D89-23725CB10AF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1A4F06B-E0D1-4F99-A92A-F6A6EFA347E3}" type="datetimeFigureOut">
              <a:rPr lang="es-ES" smtClean="0"/>
              <a:t>08/05/2014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17A87CC7-B3BF-444D-9D89-23725CB10AF7}"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A4F06B-E0D1-4F99-A92A-F6A6EFA347E3}" type="datetimeFigureOut">
              <a:rPr lang="es-ES" smtClean="0"/>
              <a:t>08/05/2014</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A87CC7-B3BF-444D-9D89-23725CB10AF7}"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785926"/>
            <a:ext cx="7772400" cy="1470025"/>
          </a:xfrm>
        </p:spPr>
        <p:txBody>
          <a:bodyPr/>
          <a:lstStyle/>
          <a:p>
            <a:r>
              <a:rPr lang="es-ES" dirty="0" smtClean="0"/>
              <a:t>Noam Chomsky</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a:bodyPr>
          <a:lstStyle/>
          <a:p>
            <a:pPr>
              <a:buNone/>
            </a:pPr>
            <a:r>
              <a:rPr lang="es-ES" dirty="0" smtClean="0"/>
              <a:t>Teoría </a:t>
            </a:r>
            <a:r>
              <a:rPr lang="es-ES" dirty="0"/>
              <a:t>sobre El Lenguaje</a:t>
            </a:r>
            <a:r>
              <a:rPr lang="es-ES" dirty="0" smtClean="0"/>
              <a:t>.</a:t>
            </a:r>
          </a:p>
          <a:p>
            <a:pPr algn="just">
              <a:buNone/>
            </a:pPr>
            <a:r>
              <a:rPr lang="es-ES" dirty="0" smtClean="0"/>
              <a:t/>
            </a:r>
            <a:br>
              <a:rPr lang="es-ES" dirty="0" smtClean="0"/>
            </a:br>
            <a:r>
              <a:rPr lang="es-ES" dirty="0"/>
              <a:t>Chomsky propuso la gramática universal, disciplina que situó la sintaxis en el centro de la investigación lingüística. Denominó gramática universal al conjunto de reglas innatas que permite traducir combinaciones de ideas a combinaciones de palabras. Su lingüística es una teoría de la adquisición individual del lenguaje e intenta ser una explicación de las estructuras y principios más profundos del lenguaje.</a:t>
            </a:r>
            <a:r>
              <a:rPr lang="es-ES" dirty="0" smtClean="0"/>
              <a:t/>
            </a:r>
            <a:br>
              <a:rPr lang="es-ES" dirty="0" smtClean="0"/>
            </a:b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571588"/>
            <a:ext cx="8229600" cy="5286412"/>
          </a:xfrm>
        </p:spPr>
        <p:txBody>
          <a:bodyPr>
            <a:normAutofit/>
          </a:bodyPr>
          <a:lstStyle/>
          <a:p>
            <a:pPr algn="just"/>
            <a:r>
              <a:rPr lang="es-ES" dirty="0" smtClean="0"/>
              <a:t>Se les supone a los niños un conocimiento innato de la gramática elemental común a todas las lenguas humanas. Con un juego reducido de reglas gramaticales y un conjunto finito de términos, los humanos pueden producir un número infinito de frases, incluidas frases que nadie haya dicho anteriormente. </a:t>
            </a:r>
            <a:br>
              <a:rPr lang="es-ES" dirty="0" smtClean="0"/>
            </a:br>
            <a:endParaRPr lang="es-ES" dirty="0" smtClean="0"/>
          </a:p>
          <a:p>
            <a:pPr algn="just"/>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 necesario saber diferenciar entre:</a:t>
            </a:r>
            <a:endParaRPr lang="es-ES" dirty="0"/>
          </a:p>
        </p:txBody>
      </p:sp>
      <p:sp>
        <p:nvSpPr>
          <p:cNvPr id="3" name="2 Marcador de contenido"/>
          <p:cNvSpPr>
            <a:spLocks noGrp="1"/>
          </p:cNvSpPr>
          <p:nvPr>
            <p:ph idx="1"/>
          </p:nvPr>
        </p:nvSpPr>
        <p:spPr>
          <a:xfrm>
            <a:off x="571472" y="1857340"/>
            <a:ext cx="8229600" cy="5000660"/>
          </a:xfrm>
        </p:spPr>
        <p:txBody>
          <a:bodyPr>
            <a:noAutofit/>
          </a:bodyPr>
          <a:lstStyle/>
          <a:p>
            <a:pPr algn="just">
              <a:buNone/>
            </a:pPr>
            <a:r>
              <a:rPr lang="es-ES" sz="2800" dirty="0" smtClean="0"/>
              <a:t>1.  Adquisición del lenguaje: es una etapa evolutiva espontánea. La lengua materna se asimila con gran rapidez y con un mínimo estímulo del mundo externo. Chomsky dirá que este proceso es innato puesto que sigue una línea determinada como consecuencia de los estímulos exteriores. </a:t>
            </a:r>
          </a:p>
          <a:p>
            <a:pPr algn="just">
              <a:buNone/>
            </a:pPr>
            <a:r>
              <a:rPr lang="es-ES" sz="2800" dirty="0" smtClean="0"/>
              <a:t>2.  Desarrollo del lenguaje: se producirá de manera similar a cualquier otro tipo de aprendizaje: a través de la ejercitación, la memorización, etc. </a:t>
            </a:r>
            <a:br>
              <a:rPr lang="es-ES" sz="2800" dirty="0" smtClean="0"/>
            </a:br>
            <a:endParaRPr lang="es-E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2143116"/>
            <a:ext cx="8229600" cy="4389120"/>
          </a:xfrm>
        </p:spPr>
        <p:txBody>
          <a:bodyPr/>
          <a:lstStyle/>
          <a:p>
            <a:pPr algn="just"/>
            <a:r>
              <a:rPr lang="es-ES" sz="2800" dirty="0" smtClean="0"/>
              <a:t>Polémica de si la adquisición del lenguaje es genética o adquirida por experiencia ya que resulta difícil realizar una separación entre ambas categorías, porque su despliegue sobre la realidad parece evidenciar que ambas se fusionan y retroalimentan. </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500042"/>
            <a:ext cx="8229600" cy="5000660"/>
          </a:xfrm>
        </p:spPr>
        <p:txBody>
          <a:bodyPr>
            <a:noAutofit/>
          </a:bodyPr>
          <a:lstStyle/>
          <a:p>
            <a:pPr algn="just"/>
            <a:r>
              <a:rPr lang="es-ES" sz="2400" dirty="0" smtClean="0"/>
              <a:t>Según Chomsky debemos nacer conociendo una serie de “principios universales” del lenguaje, que junto con </a:t>
            </a:r>
            <a:r>
              <a:rPr lang="es-ES" sz="2400" dirty="0"/>
              <a:t>el mecanismo de construcción de hipótesis forman el LAD (Dispositivo de Adquisición del Lenguaje</a:t>
            </a:r>
            <a:r>
              <a:rPr lang="es-ES" sz="2400" dirty="0" smtClean="0"/>
              <a:t>).</a:t>
            </a:r>
            <a:endParaRPr lang="es-ES" sz="2400" dirty="0"/>
          </a:p>
          <a:p>
            <a:pPr algn="just">
              <a:buNone/>
            </a:pPr>
            <a:r>
              <a:rPr lang="es-ES" sz="2400" dirty="0"/>
              <a:t> </a:t>
            </a:r>
            <a:r>
              <a:rPr lang="es-ES" sz="2400" dirty="0" smtClean="0"/>
              <a:t/>
            </a:r>
            <a:br>
              <a:rPr lang="es-ES" sz="2400" dirty="0" smtClean="0"/>
            </a:br>
            <a:r>
              <a:rPr lang="es-ES" sz="2400" dirty="0"/>
              <a:t>Chomsky es el principal defensor de que el lenguaje es previo al pensamiento, y por tanto, lo condiciona. El lenguaje surge cuando el L.A.D. se pone en funcionamiento a una edad determinada, hecho fundamental para que surja el pensamiento. Además en el desarrollo del lenguaje, el niño, como ser activo, desarrolla sus propias reglas, de ahí la </a:t>
            </a:r>
            <a:r>
              <a:rPr lang="es-ES" sz="2400" dirty="0" err="1"/>
              <a:t>hiperregulación</a:t>
            </a:r>
            <a:r>
              <a:rPr lang="es-ES" sz="2400" dirty="0"/>
              <a:t> de los verbos, típica de la edad Infantil (</a:t>
            </a:r>
            <a:r>
              <a:rPr lang="es-ES" sz="2400" dirty="0" err="1"/>
              <a:t>ej</a:t>
            </a:r>
            <a:r>
              <a:rPr lang="es-ES" sz="2400" dirty="0"/>
              <a:t>: hacer – </a:t>
            </a:r>
            <a:r>
              <a:rPr lang="es-ES" sz="2400" dirty="0" err="1"/>
              <a:t>hacido</a:t>
            </a:r>
            <a:r>
              <a:rPr lang="es-ES" sz="2400" dirty="0"/>
              <a:t>; escribir – escribido). </a:t>
            </a:r>
            <a:r>
              <a:rPr lang="es-ES" sz="2400" dirty="0" smtClean="0"/>
              <a:t/>
            </a:r>
            <a:br>
              <a:rPr lang="es-ES" sz="2400" dirty="0" smtClean="0"/>
            </a:br>
            <a:endParaRPr lang="es-E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r>
              <a:rPr lang="es-ES" dirty="0" smtClean="0"/>
              <a:t>Si la adquisición del lenguaje fuera innata, su desarrollo debería ser aún más rápido y perfecto. </a:t>
            </a:r>
          </a:p>
          <a:p>
            <a:r>
              <a:rPr lang="es-ES" dirty="0" smtClean="0"/>
              <a:t>Para pensar no es necesario conocer el lenguaje, puesto que podemos pensar en imágenes. </a:t>
            </a:r>
          </a:p>
          <a:p>
            <a:r>
              <a:rPr lang="es-ES" dirty="0" smtClean="0"/>
              <a:t>Las lenguas del mundo son muy diferentes entre sí. El medio importa mucho más en el aprendizaje del lenguaje y marca importantes diferencias.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246</Words>
  <Application>Microsoft Office PowerPoint</Application>
  <PresentationFormat>Presentación en pantalla (4:3)</PresentationFormat>
  <Paragraphs>13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Flujo</vt:lpstr>
      <vt:lpstr>Noam Chomsky</vt:lpstr>
      <vt:lpstr>Diapositiva 2</vt:lpstr>
      <vt:lpstr>Diapositiva 3</vt:lpstr>
      <vt:lpstr>Es necesario saber diferenciar entre:</vt:lpstr>
      <vt:lpstr>Diapositiva 5</vt:lpstr>
      <vt:lpstr>Diapositiva 6</vt:lpstr>
      <vt:lpstr>Diapositiva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Noam Chomsky</dc:title>
  <dc:creator>Invitado</dc:creator>
  <cp:lastModifiedBy>Invitado</cp:lastModifiedBy>
  <cp:revision>3</cp:revision>
  <dcterms:created xsi:type="dcterms:W3CDTF">2014-05-08T23:15:59Z</dcterms:created>
  <dcterms:modified xsi:type="dcterms:W3CDTF">2014-05-08T23:31:18Z</dcterms:modified>
</cp:coreProperties>
</file>