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9" r:id="rId12"/>
    <p:sldId id="260" r:id="rId13"/>
    <p:sldId id="262" r:id="rId14"/>
    <p:sldId id="263" r:id="rId15"/>
    <p:sldId id="274" r:id="rId16"/>
    <p:sldId id="261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A7F90-3E6A-4DD5-9E34-6C8EC9BAC88B}" type="doc">
      <dgm:prSet loTypeId="urn:microsoft.com/office/officeart/2005/8/layout/h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PA"/>
        </a:p>
      </dgm:t>
    </dgm:pt>
    <dgm:pt modelId="{6874E96F-8C5F-4570-A00E-86B32BA3B233}">
      <dgm:prSet phldrT="[Texto]"/>
      <dgm:spPr/>
      <dgm:t>
        <a:bodyPr/>
        <a:lstStyle/>
        <a:p>
          <a:r>
            <a:rPr lang="es-PA"/>
            <a:t>curso</a:t>
          </a:r>
        </a:p>
      </dgm:t>
    </dgm:pt>
    <dgm:pt modelId="{3BCEF025-388A-4B93-9400-DB6C6B92932E}" type="parTrans" cxnId="{92CDBC2D-FF85-4681-908A-1594161C31A6}">
      <dgm:prSet/>
      <dgm:spPr/>
      <dgm:t>
        <a:bodyPr/>
        <a:lstStyle/>
        <a:p>
          <a:endParaRPr lang="es-PA"/>
        </a:p>
      </dgm:t>
    </dgm:pt>
    <dgm:pt modelId="{DB28CC7E-E719-414B-A5EC-6BEF45FC7F7E}" type="sibTrans" cxnId="{92CDBC2D-FF85-4681-908A-1594161C31A6}">
      <dgm:prSet/>
      <dgm:spPr/>
      <dgm:t>
        <a:bodyPr/>
        <a:lstStyle/>
        <a:p>
          <a:endParaRPr lang="es-PA"/>
        </a:p>
      </dgm:t>
    </dgm:pt>
    <dgm:pt modelId="{A8DB89AF-F2BA-49B6-B753-D881DF7F6070}">
      <dgm:prSet phldrT="[Texto]" custT="1"/>
      <dgm:spPr/>
      <dgm:t>
        <a:bodyPr/>
        <a:lstStyle/>
        <a:p>
          <a:r>
            <a:rPr lang="es-PA" sz="1600" dirty="0" smtClean="0"/>
            <a:t>Nomenclatura</a:t>
          </a:r>
          <a:r>
            <a:rPr lang="es-PA" sz="1600" dirty="0"/>
            <a:t/>
          </a:r>
          <a:br>
            <a:rPr lang="es-PA" sz="1600" dirty="0"/>
          </a:br>
          <a:endParaRPr lang="es-PA" sz="1600" dirty="0"/>
        </a:p>
      </dgm:t>
    </dgm:pt>
    <dgm:pt modelId="{BFDD65AE-9FA4-47A3-A4B3-E13A73F4F318}" type="parTrans" cxnId="{8D7BA40F-8C5B-43A1-BFA4-E5658D989A95}">
      <dgm:prSet/>
      <dgm:spPr/>
      <dgm:t>
        <a:bodyPr/>
        <a:lstStyle/>
        <a:p>
          <a:endParaRPr lang="es-PA"/>
        </a:p>
      </dgm:t>
    </dgm:pt>
    <dgm:pt modelId="{94E91492-6845-47F3-91E5-B4917F57751E}" type="sibTrans" cxnId="{8D7BA40F-8C5B-43A1-BFA4-E5658D989A95}">
      <dgm:prSet/>
      <dgm:spPr/>
      <dgm:t>
        <a:bodyPr/>
        <a:lstStyle/>
        <a:p>
          <a:endParaRPr lang="es-PA"/>
        </a:p>
      </dgm:t>
    </dgm:pt>
    <dgm:pt modelId="{3C4D6C37-743A-40C0-BEAD-B6CA2C129F1C}">
      <dgm:prSet phldrT="[Texto]" custT="1"/>
      <dgm:spPr/>
      <dgm:t>
        <a:bodyPr/>
        <a:lstStyle/>
        <a:p>
          <a:r>
            <a:rPr lang="es-PA" sz="1600" dirty="0"/>
            <a:t>Entre paréntesis (nombre del profesor para identificar el curso fácilmente)</a:t>
          </a:r>
        </a:p>
      </dgm:t>
    </dgm:pt>
    <dgm:pt modelId="{7FD87874-9098-4558-A04F-916B5A982E62}" type="parTrans" cxnId="{FE6FF1C7-FF00-482B-8984-BBF8A8E1EBAE}">
      <dgm:prSet/>
      <dgm:spPr/>
      <dgm:t>
        <a:bodyPr/>
        <a:lstStyle/>
        <a:p>
          <a:endParaRPr lang="es-PA"/>
        </a:p>
      </dgm:t>
    </dgm:pt>
    <dgm:pt modelId="{6836C8A0-E688-4E4E-9C01-A2BD579637D0}" type="sibTrans" cxnId="{FE6FF1C7-FF00-482B-8984-BBF8A8E1EBAE}">
      <dgm:prSet/>
      <dgm:spPr/>
      <dgm:t>
        <a:bodyPr/>
        <a:lstStyle/>
        <a:p>
          <a:endParaRPr lang="es-PA"/>
        </a:p>
      </dgm:t>
    </dgm:pt>
    <dgm:pt modelId="{AE3A0D57-EA61-4645-B578-6EDE4B89F078}">
      <dgm:prSet phldrT="[Texto]"/>
      <dgm:spPr/>
      <dgm:t>
        <a:bodyPr/>
        <a:lstStyle/>
        <a:p>
          <a:r>
            <a:rPr lang="es-PA"/>
            <a:t>Lecciones</a:t>
          </a:r>
        </a:p>
      </dgm:t>
    </dgm:pt>
    <dgm:pt modelId="{6665596A-217D-40F7-A311-55057F6E3E51}" type="parTrans" cxnId="{CD9ECC36-D397-4438-858F-37B97DF45015}">
      <dgm:prSet/>
      <dgm:spPr/>
      <dgm:t>
        <a:bodyPr/>
        <a:lstStyle/>
        <a:p>
          <a:endParaRPr lang="es-PA"/>
        </a:p>
      </dgm:t>
    </dgm:pt>
    <dgm:pt modelId="{46DDAEA2-00DF-4EDE-B961-D0C9A0EAC2B7}" type="sibTrans" cxnId="{CD9ECC36-D397-4438-858F-37B97DF45015}">
      <dgm:prSet/>
      <dgm:spPr/>
      <dgm:t>
        <a:bodyPr/>
        <a:lstStyle/>
        <a:p>
          <a:endParaRPr lang="es-PA"/>
        </a:p>
      </dgm:t>
    </dgm:pt>
    <dgm:pt modelId="{22B2D85C-0783-493E-B118-7FF7639BB74E}">
      <dgm:prSet phldrT="[Texto]" custT="1"/>
      <dgm:spPr/>
      <dgm:t>
        <a:bodyPr/>
        <a:lstStyle/>
        <a:p>
          <a:r>
            <a:rPr lang="es-PA" sz="1600" dirty="0" smtClean="0"/>
            <a:t>Módulo </a:t>
          </a:r>
          <a:r>
            <a:rPr lang="es-PA" sz="1600" dirty="0"/>
            <a:t>1 (nombre)</a:t>
          </a:r>
        </a:p>
      </dgm:t>
    </dgm:pt>
    <dgm:pt modelId="{442B84AF-127B-4E68-A580-7AC5FCFC1364}" type="parTrans" cxnId="{31878326-6C29-4818-B561-2F1CAD001AFB}">
      <dgm:prSet/>
      <dgm:spPr/>
      <dgm:t>
        <a:bodyPr/>
        <a:lstStyle/>
        <a:p>
          <a:endParaRPr lang="es-PA"/>
        </a:p>
      </dgm:t>
    </dgm:pt>
    <dgm:pt modelId="{739D78EB-FBDE-4FDD-A42E-B2BCFDCBD5AC}" type="sibTrans" cxnId="{31878326-6C29-4818-B561-2F1CAD001AFB}">
      <dgm:prSet/>
      <dgm:spPr/>
      <dgm:t>
        <a:bodyPr/>
        <a:lstStyle/>
        <a:p>
          <a:endParaRPr lang="es-PA"/>
        </a:p>
      </dgm:t>
    </dgm:pt>
    <dgm:pt modelId="{F0FC9C9D-4EF7-42D0-B2C5-AE109B6E70DC}">
      <dgm:prSet phldrT="[Texto]" custT="1"/>
      <dgm:spPr/>
      <dgm:t>
        <a:bodyPr/>
        <a:lstStyle/>
        <a:p>
          <a:r>
            <a:rPr lang="es-PA" sz="1600" dirty="0" smtClean="0"/>
            <a:t>Módulo </a:t>
          </a:r>
          <a:r>
            <a:rPr lang="es-PA" sz="1600" dirty="0"/>
            <a:t>2 (nombre)</a:t>
          </a:r>
        </a:p>
      </dgm:t>
    </dgm:pt>
    <dgm:pt modelId="{60C26127-66AE-489B-9A24-0020015CC397}" type="parTrans" cxnId="{98FD9869-9F38-49BB-952B-5B74ABFE0849}">
      <dgm:prSet/>
      <dgm:spPr/>
      <dgm:t>
        <a:bodyPr/>
        <a:lstStyle/>
        <a:p>
          <a:endParaRPr lang="es-PA"/>
        </a:p>
      </dgm:t>
    </dgm:pt>
    <dgm:pt modelId="{0B4273C3-7D65-4128-B437-35E40CE0286B}" type="sibTrans" cxnId="{98FD9869-9F38-49BB-952B-5B74ABFE0849}">
      <dgm:prSet/>
      <dgm:spPr/>
      <dgm:t>
        <a:bodyPr/>
        <a:lstStyle/>
        <a:p>
          <a:endParaRPr lang="es-PA"/>
        </a:p>
      </dgm:t>
    </dgm:pt>
    <dgm:pt modelId="{A1329E7B-C7C2-4380-94C9-CBFFACA297B6}">
      <dgm:prSet phldrT="[Texto]"/>
      <dgm:spPr/>
      <dgm:t>
        <a:bodyPr/>
        <a:lstStyle/>
        <a:p>
          <a:r>
            <a:rPr lang="es-PA" dirty="0" smtClean="0"/>
            <a:t>Clases</a:t>
          </a:r>
          <a:endParaRPr lang="es-PA" dirty="0"/>
        </a:p>
      </dgm:t>
    </dgm:pt>
    <dgm:pt modelId="{C3588677-CF36-4CAB-8353-71D3C720F944}" type="parTrans" cxnId="{16C94A49-83F7-4F10-8DA1-B495301A2754}">
      <dgm:prSet/>
      <dgm:spPr/>
      <dgm:t>
        <a:bodyPr/>
        <a:lstStyle/>
        <a:p>
          <a:endParaRPr lang="es-PA"/>
        </a:p>
      </dgm:t>
    </dgm:pt>
    <dgm:pt modelId="{1AAA9D1D-2D1B-4C0A-A9A6-E830E6632E67}" type="sibTrans" cxnId="{16C94A49-83F7-4F10-8DA1-B495301A2754}">
      <dgm:prSet/>
      <dgm:spPr/>
      <dgm:t>
        <a:bodyPr/>
        <a:lstStyle/>
        <a:p>
          <a:endParaRPr lang="es-PA"/>
        </a:p>
      </dgm:t>
    </dgm:pt>
    <dgm:pt modelId="{5341CA14-3CE5-4B8B-923B-02A027F7FA9D}">
      <dgm:prSet phldrT="[Texto]" custT="1"/>
      <dgm:spPr/>
      <dgm:t>
        <a:bodyPr/>
        <a:lstStyle/>
        <a:p>
          <a:r>
            <a:rPr lang="es-PA" sz="1600" dirty="0" smtClean="0"/>
            <a:t>Clase 1 </a:t>
          </a:r>
          <a:r>
            <a:rPr lang="es-PA" sz="1600" dirty="0"/>
            <a:t>- Tema...</a:t>
          </a:r>
          <a:br>
            <a:rPr lang="es-PA" sz="1600" dirty="0"/>
          </a:br>
          <a:endParaRPr lang="es-PA" sz="1600" dirty="0"/>
        </a:p>
      </dgm:t>
    </dgm:pt>
    <dgm:pt modelId="{3D1795E2-DED0-41A8-BA57-0A3D4633D4D7}" type="parTrans" cxnId="{62A0E9A4-7755-40FF-A6F8-BFF87E33D7FF}">
      <dgm:prSet/>
      <dgm:spPr/>
      <dgm:t>
        <a:bodyPr/>
        <a:lstStyle/>
        <a:p>
          <a:endParaRPr lang="es-PA"/>
        </a:p>
      </dgm:t>
    </dgm:pt>
    <dgm:pt modelId="{6331D279-6F8B-489E-8123-260A4991BD82}" type="sibTrans" cxnId="{62A0E9A4-7755-40FF-A6F8-BFF87E33D7FF}">
      <dgm:prSet/>
      <dgm:spPr/>
      <dgm:t>
        <a:bodyPr/>
        <a:lstStyle/>
        <a:p>
          <a:endParaRPr lang="es-PA"/>
        </a:p>
      </dgm:t>
    </dgm:pt>
    <dgm:pt modelId="{12C1E200-47B4-4AC9-80D4-597CEB481825}">
      <dgm:prSet phldrT="[Texto]" custT="1"/>
      <dgm:spPr/>
      <dgm:t>
        <a:bodyPr/>
        <a:lstStyle/>
        <a:p>
          <a:r>
            <a:rPr lang="es-PA" sz="1600" dirty="0" smtClean="0"/>
            <a:t>Clase 3- </a:t>
          </a:r>
          <a:r>
            <a:rPr lang="es-PA" sz="1600" dirty="0"/>
            <a:t>Tema...</a:t>
          </a:r>
          <a:br>
            <a:rPr lang="es-PA" sz="1600" dirty="0"/>
          </a:br>
          <a:r>
            <a:rPr lang="es-PA" sz="1600" dirty="0" smtClean="0"/>
            <a:t/>
          </a:r>
          <a:br>
            <a:rPr lang="es-PA" sz="1600" dirty="0" smtClean="0"/>
          </a:br>
          <a:r>
            <a:rPr lang="es-PA" sz="1600" dirty="0" smtClean="0"/>
            <a:t>(el profesor decide  cuantas  unidades debe tener cada sesión</a:t>
          </a:r>
          <a:r>
            <a:rPr lang="es-PA" sz="1100" dirty="0" smtClean="0"/>
            <a:t>)</a:t>
          </a:r>
          <a:br>
            <a:rPr lang="es-PA" sz="1100" dirty="0" smtClean="0"/>
          </a:br>
          <a:endParaRPr lang="es-PA" sz="1600" dirty="0"/>
        </a:p>
      </dgm:t>
    </dgm:pt>
    <dgm:pt modelId="{371533A4-F030-47DD-8007-044794FEB9CA}" type="parTrans" cxnId="{A8412CF7-AD02-4D75-B823-AEE094CCFF17}">
      <dgm:prSet/>
      <dgm:spPr/>
      <dgm:t>
        <a:bodyPr/>
        <a:lstStyle/>
        <a:p>
          <a:endParaRPr lang="es-PA"/>
        </a:p>
      </dgm:t>
    </dgm:pt>
    <dgm:pt modelId="{7840CBF0-5B15-4033-8503-4DBE6BC13D16}" type="sibTrans" cxnId="{A8412CF7-AD02-4D75-B823-AEE094CCFF17}">
      <dgm:prSet/>
      <dgm:spPr/>
      <dgm:t>
        <a:bodyPr/>
        <a:lstStyle/>
        <a:p>
          <a:endParaRPr lang="es-PA"/>
        </a:p>
      </dgm:t>
    </dgm:pt>
    <dgm:pt modelId="{F2182623-42FC-4AC8-B2B7-4EE7B309707A}">
      <dgm:prSet phldrT="[Texto]" custT="1"/>
      <dgm:spPr/>
      <dgm:t>
        <a:bodyPr/>
        <a:lstStyle/>
        <a:p>
          <a:r>
            <a:rPr lang="es-PA" sz="1600" dirty="0"/>
            <a:t>Nombre del curso</a:t>
          </a:r>
          <a:br>
            <a:rPr lang="es-PA" sz="1600" dirty="0"/>
          </a:br>
          <a:endParaRPr lang="es-PA" sz="1600" dirty="0"/>
        </a:p>
      </dgm:t>
    </dgm:pt>
    <dgm:pt modelId="{C8D10B2B-3EF0-442B-A25B-8CACF9D92B42}" type="parTrans" cxnId="{19713A3A-1DC9-4053-9EA0-ECF9DE5B0892}">
      <dgm:prSet/>
      <dgm:spPr/>
      <dgm:t>
        <a:bodyPr/>
        <a:lstStyle/>
        <a:p>
          <a:endParaRPr lang="es-PA"/>
        </a:p>
      </dgm:t>
    </dgm:pt>
    <dgm:pt modelId="{881DA797-CB46-475D-81C1-F4AFAB10C4BA}" type="sibTrans" cxnId="{19713A3A-1DC9-4053-9EA0-ECF9DE5B0892}">
      <dgm:prSet/>
      <dgm:spPr/>
      <dgm:t>
        <a:bodyPr/>
        <a:lstStyle/>
        <a:p>
          <a:endParaRPr lang="es-PA"/>
        </a:p>
      </dgm:t>
    </dgm:pt>
    <dgm:pt modelId="{329BCB89-DC2D-4E53-9C53-823E8A8358D0}">
      <dgm:prSet phldrT="[Texto]" custT="1"/>
      <dgm:spPr/>
      <dgm:t>
        <a:bodyPr/>
        <a:lstStyle/>
        <a:p>
          <a:r>
            <a:rPr lang="es-PA" sz="1600" dirty="0" smtClean="0"/>
            <a:t>Módulo </a:t>
          </a:r>
          <a:r>
            <a:rPr lang="es-PA" sz="1600" dirty="0"/>
            <a:t>3 (nombre)</a:t>
          </a:r>
        </a:p>
      </dgm:t>
    </dgm:pt>
    <dgm:pt modelId="{434B7825-F11F-428B-A47E-A784EC98C9FE}" type="parTrans" cxnId="{4FF0B74F-B90F-44D3-9D5F-DA89446C2264}">
      <dgm:prSet/>
      <dgm:spPr/>
      <dgm:t>
        <a:bodyPr/>
        <a:lstStyle/>
        <a:p>
          <a:endParaRPr lang="es-PA"/>
        </a:p>
      </dgm:t>
    </dgm:pt>
    <dgm:pt modelId="{168071A9-81CF-45DD-A591-ACB341CFD5F4}" type="sibTrans" cxnId="{4FF0B74F-B90F-44D3-9D5F-DA89446C2264}">
      <dgm:prSet/>
      <dgm:spPr/>
      <dgm:t>
        <a:bodyPr/>
        <a:lstStyle/>
        <a:p>
          <a:endParaRPr lang="es-PA"/>
        </a:p>
      </dgm:t>
    </dgm:pt>
    <dgm:pt modelId="{C50928A6-C090-4FF9-B066-C05268C20418}">
      <dgm:prSet phldrT="[Texto]" custT="1"/>
      <dgm:spPr/>
      <dgm:t>
        <a:bodyPr/>
        <a:lstStyle/>
        <a:p>
          <a:r>
            <a:rPr lang="es-PA" sz="1600" dirty="0" smtClean="0"/>
            <a:t>Módulo </a:t>
          </a:r>
          <a:r>
            <a:rPr lang="es-PA" sz="1600" dirty="0"/>
            <a:t>4 (nombre)</a:t>
          </a:r>
          <a:br>
            <a:rPr lang="es-PA" sz="1600" dirty="0"/>
          </a:br>
          <a:r>
            <a:rPr lang="es-PA" sz="1600" dirty="0"/>
            <a:t/>
          </a:r>
          <a:br>
            <a:rPr lang="es-PA" sz="1600" dirty="0"/>
          </a:br>
          <a:r>
            <a:rPr lang="es-PA" sz="1600" dirty="0"/>
            <a:t>(el profesor decide  </a:t>
          </a:r>
          <a:r>
            <a:rPr lang="es-PA" sz="1600" dirty="0" smtClean="0"/>
            <a:t>cuantas lecciones </a:t>
          </a:r>
          <a:r>
            <a:rPr lang="es-PA" sz="1600" dirty="0"/>
            <a:t>necesita que tenga su curso)</a:t>
          </a:r>
        </a:p>
      </dgm:t>
    </dgm:pt>
    <dgm:pt modelId="{0C9241BA-8A32-496E-ABDA-903574B3CBB9}" type="parTrans" cxnId="{8E941A81-A077-4F3A-B4FD-B2BF0C958F6B}">
      <dgm:prSet/>
      <dgm:spPr/>
      <dgm:t>
        <a:bodyPr/>
        <a:lstStyle/>
        <a:p>
          <a:endParaRPr lang="es-PA"/>
        </a:p>
      </dgm:t>
    </dgm:pt>
    <dgm:pt modelId="{66AF08D7-2869-4812-BF4F-0DA05BE08114}" type="sibTrans" cxnId="{8E941A81-A077-4F3A-B4FD-B2BF0C958F6B}">
      <dgm:prSet/>
      <dgm:spPr/>
      <dgm:t>
        <a:bodyPr/>
        <a:lstStyle/>
        <a:p>
          <a:endParaRPr lang="es-PA"/>
        </a:p>
      </dgm:t>
    </dgm:pt>
    <dgm:pt modelId="{A2CD6A78-4CE4-4E69-AD4E-173170092205}">
      <dgm:prSet phldrT="[Texto]" custT="1"/>
      <dgm:spPr/>
      <dgm:t>
        <a:bodyPr/>
        <a:lstStyle/>
        <a:p>
          <a:r>
            <a:rPr lang="es-PA" sz="1600" dirty="0" smtClean="0"/>
            <a:t>Clase 2 </a:t>
          </a:r>
          <a:r>
            <a:rPr lang="es-PA" sz="1600" dirty="0"/>
            <a:t>- Tema...</a:t>
          </a:r>
          <a:br>
            <a:rPr lang="es-PA" sz="1600" dirty="0"/>
          </a:br>
          <a:endParaRPr lang="es-PA" sz="1600" dirty="0"/>
        </a:p>
      </dgm:t>
    </dgm:pt>
    <dgm:pt modelId="{D4A8C11A-3481-4FD7-8BCD-8CDD91639851}" type="parTrans" cxnId="{1F3F1AC4-3025-4983-B3E2-44F2CE01484C}">
      <dgm:prSet/>
      <dgm:spPr/>
      <dgm:t>
        <a:bodyPr/>
        <a:lstStyle/>
        <a:p>
          <a:endParaRPr lang="es-PA"/>
        </a:p>
      </dgm:t>
    </dgm:pt>
    <dgm:pt modelId="{8BDA1770-128E-4EF6-95C0-2D93E43DD96B}" type="sibTrans" cxnId="{1F3F1AC4-3025-4983-B3E2-44F2CE01484C}">
      <dgm:prSet/>
      <dgm:spPr/>
      <dgm:t>
        <a:bodyPr/>
        <a:lstStyle/>
        <a:p>
          <a:endParaRPr lang="es-PA"/>
        </a:p>
      </dgm:t>
    </dgm:pt>
    <dgm:pt modelId="{63D5C94C-D165-4718-A07C-A066917E28B1}">
      <dgm:prSet phldrT="[Texto]"/>
      <dgm:spPr/>
      <dgm:t>
        <a:bodyPr/>
        <a:lstStyle/>
        <a:p>
          <a:endParaRPr lang="es-PA" sz="800"/>
        </a:p>
      </dgm:t>
    </dgm:pt>
    <dgm:pt modelId="{E04E254E-945B-4A6B-A04D-67A96FB4FE39}" type="parTrans" cxnId="{692F6517-71DE-4E3D-B167-6EA0E29C0989}">
      <dgm:prSet/>
      <dgm:spPr/>
      <dgm:t>
        <a:bodyPr/>
        <a:lstStyle/>
        <a:p>
          <a:endParaRPr lang="es-PA"/>
        </a:p>
      </dgm:t>
    </dgm:pt>
    <dgm:pt modelId="{37FA9562-20EE-4A9C-8092-8E101C7F9A5C}" type="sibTrans" cxnId="{692F6517-71DE-4E3D-B167-6EA0E29C0989}">
      <dgm:prSet/>
      <dgm:spPr/>
      <dgm:t>
        <a:bodyPr/>
        <a:lstStyle/>
        <a:p>
          <a:endParaRPr lang="es-PA"/>
        </a:p>
      </dgm:t>
    </dgm:pt>
    <dgm:pt modelId="{D91FD57D-7628-40F8-AA83-85820EED0077}" type="pres">
      <dgm:prSet presAssocID="{E24A7F90-3E6A-4DD5-9E34-6C8EC9BAC8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91AC47DC-293B-496E-AC99-E86E2A9614A4}" type="pres">
      <dgm:prSet presAssocID="{E24A7F90-3E6A-4DD5-9E34-6C8EC9BAC88B}" presName="tSp" presStyleCnt="0"/>
      <dgm:spPr/>
    </dgm:pt>
    <dgm:pt modelId="{145D6F7F-55C5-42AA-B201-2934FF89CBB0}" type="pres">
      <dgm:prSet presAssocID="{E24A7F90-3E6A-4DD5-9E34-6C8EC9BAC88B}" presName="bSp" presStyleCnt="0"/>
      <dgm:spPr/>
    </dgm:pt>
    <dgm:pt modelId="{1601A687-D26F-4471-80D2-3BE31332F415}" type="pres">
      <dgm:prSet presAssocID="{E24A7F90-3E6A-4DD5-9E34-6C8EC9BAC88B}" presName="process" presStyleCnt="0"/>
      <dgm:spPr/>
    </dgm:pt>
    <dgm:pt modelId="{6DA7FD9B-8FB0-477A-A3E6-D81AD4366BD2}" type="pres">
      <dgm:prSet presAssocID="{6874E96F-8C5F-4570-A00E-86B32BA3B233}" presName="composite1" presStyleCnt="0"/>
      <dgm:spPr/>
    </dgm:pt>
    <dgm:pt modelId="{0792441A-2956-45BA-BFE5-AC2C7FC614D3}" type="pres">
      <dgm:prSet presAssocID="{6874E96F-8C5F-4570-A00E-86B32BA3B233}" presName="dummyNode1" presStyleLbl="node1" presStyleIdx="0" presStyleCnt="3"/>
      <dgm:spPr/>
    </dgm:pt>
    <dgm:pt modelId="{6351D77F-CE70-407D-9432-043D452E3C64}" type="pres">
      <dgm:prSet presAssocID="{6874E96F-8C5F-4570-A00E-86B32BA3B233}" presName="childNode1" presStyleLbl="bgAcc1" presStyleIdx="0" presStyleCnt="3" custScaleY="18099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06306F4-8BD7-451A-A60D-DEED2E6FFDE7}" type="pres">
      <dgm:prSet presAssocID="{6874E96F-8C5F-4570-A00E-86B32BA3B23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39919CC-22C3-448D-91F9-80D1632EA1DD}" type="pres">
      <dgm:prSet presAssocID="{6874E96F-8C5F-4570-A00E-86B32BA3B233}" presName="parentNode1" presStyleLbl="node1" presStyleIdx="0" presStyleCnt="3" custLinFactNeighborX="-4315" custLinFactNeighborY="52084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C35AA3E-FA1F-4320-B13A-52AAF105F463}" type="pres">
      <dgm:prSet presAssocID="{6874E96F-8C5F-4570-A00E-86B32BA3B233}" presName="connSite1" presStyleCnt="0"/>
      <dgm:spPr/>
    </dgm:pt>
    <dgm:pt modelId="{FE09F4D2-32CB-4E7A-9D2D-0CABD5CF5590}" type="pres">
      <dgm:prSet presAssocID="{DB28CC7E-E719-414B-A5EC-6BEF45FC7F7E}" presName="Name9" presStyleLbl="sibTrans2D1" presStyleIdx="0" presStyleCnt="2" custLinFactNeighborX="-2155" custLinFactNeighborY="17244"/>
      <dgm:spPr/>
      <dgm:t>
        <a:bodyPr/>
        <a:lstStyle/>
        <a:p>
          <a:endParaRPr lang="es-PA"/>
        </a:p>
      </dgm:t>
    </dgm:pt>
    <dgm:pt modelId="{C3FA9A8E-D166-4ADE-895F-4BA991EDA149}" type="pres">
      <dgm:prSet presAssocID="{AE3A0D57-EA61-4645-B578-6EDE4B89F078}" presName="composite2" presStyleCnt="0"/>
      <dgm:spPr/>
    </dgm:pt>
    <dgm:pt modelId="{8251A923-320C-4E90-9752-DA94DAD4E69F}" type="pres">
      <dgm:prSet presAssocID="{AE3A0D57-EA61-4645-B578-6EDE4B89F078}" presName="dummyNode2" presStyleLbl="node1" presStyleIdx="0" presStyleCnt="3"/>
      <dgm:spPr/>
    </dgm:pt>
    <dgm:pt modelId="{1A9BE202-D16F-446A-B395-BDF5364E5106}" type="pres">
      <dgm:prSet presAssocID="{AE3A0D57-EA61-4645-B578-6EDE4B89F078}" presName="childNode2" presStyleLbl="bgAcc1" presStyleIdx="1" presStyleCnt="3" custScaleY="17879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B8228BB-A096-4DB5-9187-D9E770F55746}" type="pres">
      <dgm:prSet presAssocID="{AE3A0D57-EA61-4645-B578-6EDE4B89F07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CACDE2B-7C98-4E7A-B61D-1F08812AFBAD}" type="pres">
      <dgm:prSet presAssocID="{AE3A0D57-EA61-4645-B578-6EDE4B89F078}" presName="parentNode2" presStyleLbl="node1" presStyleIdx="1" presStyleCnt="3" custLinFactNeighborX="-18123" custLinFactNeighborY="-71616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0DFB9DE-77BB-4073-8CDB-B211FC1C5FAB}" type="pres">
      <dgm:prSet presAssocID="{AE3A0D57-EA61-4645-B578-6EDE4B89F078}" presName="connSite2" presStyleCnt="0"/>
      <dgm:spPr/>
    </dgm:pt>
    <dgm:pt modelId="{351B11ED-16BD-47C6-AA43-41DC7D7560D7}" type="pres">
      <dgm:prSet presAssocID="{46DDAEA2-00DF-4EDE-B961-D0C9A0EAC2B7}" presName="Name18" presStyleLbl="sibTrans2D1" presStyleIdx="1" presStyleCnt="2" custAng="0" custScaleX="117170" custScaleY="102359" custLinFactNeighborX="968" custLinFactNeighborY="-3532"/>
      <dgm:spPr/>
      <dgm:t>
        <a:bodyPr/>
        <a:lstStyle/>
        <a:p>
          <a:endParaRPr lang="es-PA"/>
        </a:p>
      </dgm:t>
    </dgm:pt>
    <dgm:pt modelId="{996014FC-6EFC-4101-BBF7-EDAC7A688FCA}" type="pres">
      <dgm:prSet presAssocID="{A1329E7B-C7C2-4380-94C9-CBFFACA297B6}" presName="composite1" presStyleCnt="0"/>
      <dgm:spPr/>
    </dgm:pt>
    <dgm:pt modelId="{EDEE877B-9080-44A2-9CCC-5D1B66683EE0}" type="pres">
      <dgm:prSet presAssocID="{A1329E7B-C7C2-4380-94C9-CBFFACA297B6}" presName="dummyNode1" presStyleLbl="node1" presStyleIdx="1" presStyleCnt="3"/>
      <dgm:spPr/>
    </dgm:pt>
    <dgm:pt modelId="{36680193-9A74-45E7-8B38-95C552FA4A0B}" type="pres">
      <dgm:prSet presAssocID="{A1329E7B-C7C2-4380-94C9-CBFFACA297B6}" presName="childNode1" presStyleLbl="bgAcc1" presStyleIdx="2" presStyleCnt="3" custScaleY="15455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59540BE-25DD-44A1-8192-12ED89A79C89}" type="pres">
      <dgm:prSet presAssocID="{A1329E7B-C7C2-4380-94C9-CBFFACA297B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8241B36-6571-421F-98C1-8BD8956AF952}" type="pres">
      <dgm:prSet presAssocID="{A1329E7B-C7C2-4380-94C9-CBFFACA297B6}" presName="parentNode1" presStyleLbl="node1" presStyleIdx="2" presStyleCnt="3" custLinFactNeighborX="-5178" custLinFactNeighborY="95487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B4642EB-8517-486A-827E-BE65A62BEE22}" type="pres">
      <dgm:prSet presAssocID="{A1329E7B-C7C2-4380-94C9-CBFFACA297B6}" presName="connSite1" presStyleCnt="0"/>
      <dgm:spPr/>
    </dgm:pt>
  </dgm:ptLst>
  <dgm:cxnLst>
    <dgm:cxn modelId="{040E8882-4D13-4DBF-AFCE-3B9A10D46D6F}" type="presOf" srcId="{F0FC9C9D-4EF7-42D0-B2C5-AE109B6E70DC}" destId="{2B8228BB-A096-4DB5-9187-D9E770F55746}" srcOrd="1" destOrd="1" presId="urn:microsoft.com/office/officeart/2005/8/layout/hProcess4"/>
    <dgm:cxn modelId="{62A0E9A4-7755-40FF-A6F8-BFF87E33D7FF}" srcId="{A1329E7B-C7C2-4380-94C9-CBFFACA297B6}" destId="{5341CA14-3CE5-4B8B-923B-02A027F7FA9D}" srcOrd="0" destOrd="0" parTransId="{3D1795E2-DED0-41A8-BA57-0A3D4633D4D7}" sibTransId="{6331D279-6F8B-489E-8123-260A4991BD82}"/>
    <dgm:cxn modelId="{666F8351-94D8-46CD-B367-9882625B4C52}" type="presOf" srcId="{F2182623-42FC-4AC8-B2B7-4EE7B309707A}" destId="{806306F4-8BD7-451A-A60D-DEED2E6FFDE7}" srcOrd="1" destOrd="1" presId="urn:microsoft.com/office/officeart/2005/8/layout/hProcess4"/>
    <dgm:cxn modelId="{D7BF6943-1350-4CB4-8D4A-3753FFA00F09}" type="presOf" srcId="{5341CA14-3CE5-4B8B-923B-02A027F7FA9D}" destId="{36680193-9A74-45E7-8B38-95C552FA4A0B}" srcOrd="0" destOrd="0" presId="urn:microsoft.com/office/officeart/2005/8/layout/hProcess4"/>
    <dgm:cxn modelId="{CB7BECEB-17CA-4E9A-9BF2-B90EF5734897}" type="presOf" srcId="{C50928A6-C090-4FF9-B066-C05268C20418}" destId="{2B8228BB-A096-4DB5-9187-D9E770F55746}" srcOrd="1" destOrd="3" presId="urn:microsoft.com/office/officeart/2005/8/layout/hProcess4"/>
    <dgm:cxn modelId="{11152B01-43AD-4F7A-9C4E-85D3D50BEC3B}" type="presOf" srcId="{E24A7F90-3E6A-4DD5-9E34-6C8EC9BAC88B}" destId="{D91FD57D-7628-40F8-AA83-85820EED0077}" srcOrd="0" destOrd="0" presId="urn:microsoft.com/office/officeart/2005/8/layout/hProcess4"/>
    <dgm:cxn modelId="{98FD9869-9F38-49BB-952B-5B74ABFE0849}" srcId="{AE3A0D57-EA61-4645-B578-6EDE4B89F078}" destId="{F0FC9C9D-4EF7-42D0-B2C5-AE109B6E70DC}" srcOrd="1" destOrd="0" parTransId="{60C26127-66AE-489B-9A24-0020015CC397}" sibTransId="{0B4273C3-7D65-4128-B437-35E40CE0286B}"/>
    <dgm:cxn modelId="{78EAB429-E01A-4537-A7B9-F6B8479365F9}" type="presOf" srcId="{A1329E7B-C7C2-4380-94C9-CBFFACA297B6}" destId="{58241B36-6571-421F-98C1-8BD8956AF952}" srcOrd="0" destOrd="0" presId="urn:microsoft.com/office/officeart/2005/8/layout/hProcess4"/>
    <dgm:cxn modelId="{E125CF94-F0B7-46B2-AA8B-997E6BDFE7FA}" type="presOf" srcId="{F2182623-42FC-4AC8-B2B7-4EE7B309707A}" destId="{6351D77F-CE70-407D-9432-043D452E3C64}" srcOrd="0" destOrd="1" presId="urn:microsoft.com/office/officeart/2005/8/layout/hProcess4"/>
    <dgm:cxn modelId="{BE4C45D6-1A3F-42A5-895B-42C23B1088BB}" type="presOf" srcId="{AE3A0D57-EA61-4645-B578-6EDE4B89F078}" destId="{0CACDE2B-7C98-4E7A-B61D-1F08812AFBAD}" srcOrd="0" destOrd="0" presId="urn:microsoft.com/office/officeart/2005/8/layout/hProcess4"/>
    <dgm:cxn modelId="{714A5595-6EB3-4721-809D-B4432556AD42}" type="presOf" srcId="{A2CD6A78-4CE4-4E69-AD4E-173170092205}" destId="{559540BE-25DD-44A1-8192-12ED89A79C89}" srcOrd="1" destOrd="1" presId="urn:microsoft.com/office/officeart/2005/8/layout/hProcess4"/>
    <dgm:cxn modelId="{CEDD282C-FDE0-4DDC-B274-24E258B56B3E}" type="presOf" srcId="{5341CA14-3CE5-4B8B-923B-02A027F7FA9D}" destId="{559540BE-25DD-44A1-8192-12ED89A79C89}" srcOrd="1" destOrd="0" presId="urn:microsoft.com/office/officeart/2005/8/layout/hProcess4"/>
    <dgm:cxn modelId="{A8412CF7-AD02-4D75-B823-AEE094CCFF17}" srcId="{A1329E7B-C7C2-4380-94C9-CBFFACA297B6}" destId="{12C1E200-47B4-4AC9-80D4-597CEB481825}" srcOrd="2" destOrd="0" parTransId="{371533A4-F030-47DD-8007-044794FEB9CA}" sibTransId="{7840CBF0-5B15-4033-8503-4DBE6BC13D16}"/>
    <dgm:cxn modelId="{ABB7735C-A520-431C-BF60-03E285F797DB}" type="presOf" srcId="{329BCB89-DC2D-4E53-9C53-823E8A8358D0}" destId="{1A9BE202-D16F-446A-B395-BDF5364E5106}" srcOrd="0" destOrd="2" presId="urn:microsoft.com/office/officeart/2005/8/layout/hProcess4"/>
    <dgm:cxn modelId="{B6A246EE-1DCA-4C8E-B4BA-40BAF35DEC36}" type="presOf" srcId="{329BCB89-DC2D-4E53-9C53-823E8A8358D0}" destId="{2B8228BB-A096-4DB5-9187-D9E770F55746}" srcOrd="1" destOrd="2" presId="urn:microsoft.com/office/officeart/2005/8/layout/hProcess4"/>
    <dgm:cxn modelId="{8D7BA40F-8C5B-43A1-BFA4-E5658D989A95}" srcId="{6874E96F-8C5F-4570-A00E-86B32BA3B233}" destId="{A8DB89AF-F2BA-49B6-B753-D881DF7F6070}" srcOrd="0" destOrd="0" parTransId="{BFDD65AE-9FA4-47A3-A4B3-E13A73F4F318}" sibTransId="{94E91492-6845-47F3-91E5-B4917F57751E}"/>
    <dgm:cxn modelId="{D04E4265-C24D-43E3-AFEB-F23A9B18DEF5}" type="presOf" srcId="{63D5C94C-D165-4718-A07C-A066917E28B1}" destId="{36680193-9A74-45E7-8B38-95C552FA4A0B}" srcOrd="0" destOrd="3" presId="urn:microsoft.com/office/officeart/2005/8/layout/hProcess4"/>
    <dgm:cxn modelId="{EED430A9-2A5E-405C-9DA2-601F1FD385E3}" type="presOf" srcId="{46DDAEA2-00DF-4EDE-B961-D0C9A0EAC2B7}" destId="{351B11ED-16BD-47C6-AA43-41DC7D7560D7}" srcOrd="0" destOrd="0" presId="urn:microsoft.com/office/officeart/2005/8/layout/hProcess4"/>
    <dgm:cxn modelId="{5B76648B-B17E-4FC3-83CB-3408131A4451}" type="presOf" srcId="{12C1E200-47B4-4AC9-80D4-597CEB481825}" destId="{36680193-9A74-45E7-8B38-95C552FA4A0B}" srcOrd="0" destOrd="2" presId="urn:microsoft.com/office/officeart/2005/8/layout/hProcess4"/>
    <dgm:cxn modelId="{6FB0D2B9-EC84-454A-BAF4-B391FD428733}" type="presOf" srcId="{A2CD6A78-4CE4-4E69-AD4E-173170092205}" destId="{36680193-9A74-45E7-8B38-95C552FA4A0B}" srcOrd="0" destOrd="1" presId="urn:microsoft.com/office/officeart/2005/8/layout/hProcess4"/>
    <dgm:cxn modelId="{D651A659-D6D4-4CBB-86AE-0A13F34B9874}" type="presOf" srcId="{3C4D6C37-743A-40C0-BEAD-B6CA2C129F1C}" destId="{6351D77F-CE70-407D-9432-043D452E3C64}" srcOrd="0" destOrd="2" presId="urn:microsoft.com/office/officeart/2005/8/layout/hProcess4"/>
    <dgm:cxn modelId="{1F3F1AC4-3025-4983-B3E2-44F2CE01484C}" srcId="{A1329E7B-C7C2-4380-94C9-CBFFACA297B6}" destId="{A2CD6A78-4CE4-4E69-AD4E-173170092205}" srcOrd="1" destOrd="0" parTransId="{D4A8C11A-3481-4FD7-8BCD-8CDD91639851}" sibTransId="{8BDA1770-128E-4EF6-95C0-2D93E43DD96B}"/>
    <dgm:cxn modelId="{087AC460-90BE-4F8F-9353-26FD339DCEEC}" type="presOf" srcId="{6874E96F-8C5F-4570-A00E-86B32BA3B233}" destId="{D39919CC-22C3-448D-91F9-80D1632EA1DD}" srcOrd="0" destOrd="0" presId="urn:microsoft.com/office/officeart/2005/8/layout/hProcess4"/>
    <dgm:cxn modelId="{16C94A49-83F7-4F10-8DA1-B495301A2754}" srcId="{E24A7F90-3E6A-4DD5-9E34-6C8EC9BAC88B}" destId="{A1329E7B-C7C2-4380-94C9-CBFFACA297B6}" srcOrd="2" destOrd="0" parTransId="{C3588677-CF36-4CAB-8353-71D3C720F944}" sibTransId="{1AAA9D1D-2D1B-4C0A-A9A6-E830E6632E67}"/>
    <dgm:cxn modelId="{D2FEE5C0-29B9-4725-82A9-95B1D710825D}" type="presOf" srcId="{A8DB89AF-F2BA-49B6-B753-D881DF7F6070}" destId="{806306F4-8BD7-451A-A60D-DEED2E6FFDE7}" srcOrd="1" destOrd="0" presId="urn:microsoft.com/office/officeart/2005/8/layout/hProcess4"/>
    <dgm:cxn modelId="{19713A3A-1DC9-4053-9EA0-ECF9DE5B0892}" srcId="{6874E96F-8C5F-4570-A00E-86B32BA3B233}" destId="{F2182623-42FC-4AC8-B2B7-4EE7B309707A}" srcOrd="1" destOrd="0" parTransId="{C8D10B2B-3EF0-442B-A25B-8CACF9D92B42}" sibTransId="{881DA797-CB46-475D-81C1-F4AFAB10C4BA}"/>
    <dgm:cxn modelId="{31878326-6C29-4818-B561-2F1CAD001AFB}" srcId="{AE3A0D57-EA61-4645-B578-6EDE4B89F078}" destId="{22B2D85C-0783-493E-B118-7FF7639BB74E}" srcOrd="0" destOrd="0" parTransId="{442B84AF-127B-4E68-A580-7AC5FCFC1364}" sibTransId="{739D78EB-FBDE-4FDD-A42E-B2BCFDCBD5AC}"/>
    <dgm:cxn modelId="{28D63085-F1A6-47B2-B807-BAD6D07DFE32}" type="presOf" srcId="{22B2D85C-0783-493E-B118-7FF7639BB74E}" destId="{1A9BE202-D16F-446A-B395-BDF5364E5106}" srcOrd="0" destOrd="0" presId="urn:microsoft.com/office/officeart/2005/8/layout/hProcess4"/>
    <dgm:cxn modelId="{4A5003DC-AD46-4C6E-A668-FC1B812BB3FA}" type="presOf" srcId="{A8DB89AF-F2BA-49B6-B753-D881DF7F6070}" destId="{6351D77F-CE70-407D-9432-043D452E3C64}" srcOrd="0" destOrd="0" presId="urn:microsoft.com/office/officeart/2005/8/layout/hProcess4"/>
    <dgm:cxn modelId="{41381455-E32F-420B-91BF-19244EC761D0}" type="presOf" srcId="{12C1E200-47B4-4AC9-80D4-597CEB481825}" destId="{559540BE-25DD-44A1-8192-12ED89A79C89}" srcOrd="1" destOrd="2" presId="urn:microsoft.com/office/officeart/2005/8/layout/hProcess4"/>
    <dgm:cxn modelId="{D71B09A9-61AE-4A92-98D8-6D05814E9164}" type="presOf" srcId="{F0FC9C9D-4EF7-42D0-B2C5-AE109B6E70DC}" destId="{1A9BE202-D16F-446A-B395-BDF5364E5106}" srcOrd="0" destOrd="1" presId="urn:microsoft.com/office/officeart/2005/8/layout/hProcess4"/>
    <dgm:cxn modelId="{CD9ECC36-D397-4438-858F-37B97DF45015}" srcId="{E24A7F90-3E6A-4DD5-9E34-6C8EC9BAC88B}" destId="{AE3A0D57-EA61-4645-B578-6EDE4B89F078}" srcOrd="1" destOrd="0" parTransId="{6665596A-217D-40F7-A311-55057F6E3E51}" sibTransId="{46DDAEA2-00DF-4EDE-B961-D0C9A0EAC2B7}"/>
    <dgm:cxn modelId="{4FF0B74F-B90F-44D3-9D5F-DA89446C2264}" srcId="{AE3A0D57-EA61-4645-B578-6EDE4B89F078}" destId="{329BCB89-DC2D-4E53-9C53-823E8A8358D0}" srcOrd="2" destOrd="0" parTransId="{434B7825-F11F-428B-A47E-A784EC98C9FE}" sibTransId="{168071A9-81CF-45DD-A591-ACB341CFD5F4}"/>
    <dgm:cxn modelId="{8E941A81-A077-4F3A-B4FD-B2BF0C958F6B}" srcId="{AE3A0D57-EA61-4645-B578-6EDE4B89F078}" destId="{C50928A6-C090-4FF9-B066-C05268C20418}" srcOrd="3" destOrd="0" parTransId="{0C9241BA-8A32-496E-ABDA-903574B3CBB9}" sibTransId="{66AF08D7-2869-4812-BF4F-0DA05BE08114}"/>
    <dgm:cxn modelId="{403867BE-FF3F-4AF8-ACE0-465059514D2D}" type="presOf" srcId="{63D5C94C-D165-4718-A07C-A066917E28B1}" destId="{559540BE-25DD-44A1-8192-12ED89A79C89}" srcOrd="1" destOrd="3" presId="urn:microsoft.com/office/officeart/2005/8/layout/hProcess4"/>
    <dgm:cxn modelId="{ACB29D5F-E5EC-4B92-98D2-7CB93CA119F5}" type="presOf" srcId="{22B2D85C-0783-493E-B118-7FF7639BB74E}" destId="{2B8228BB-A096-4DB5-9187-D9E770F55746}" srcOrd="1" destOrd="0" presId="urn:microsoft.com/office/officeart/2005/8/layout/hProcess4"/>
    <dgm:cxn modelId="{56F247D1-0EE7-4CEF-AB91-F9409CF1C9AA}" type="presOf" srcId="{DB28CC7E-E719-414B-A5EC-6BEF45FC7F7E}" destId="{FE09F4D2-32CB-4E7A-9D2D-0CABD5CF5590}" srcOrd="0" destOrd="0" presId="urn:microsoft.com/office/officeart/2005/8/layout/hProcess4"/>
    <dgm:cxn modelId="{FE6FF1C7-FF00-482B-8984-BBF8A8E1EBAE}" srcId="{6874E96F-8C5F-4570-A00E-86B32BA3B233}" destId="{3C4D6C37-743A-40C0-BEAD-B6CA2C129F1C}" srcOrd="2" destOrd="0" parTransId="{7FD87874-9098-4558-A04F-916B5A982E62}" sibTransId="{6836C8A0-E688-4E4E-9C01-A2BD579637D0}"/>
    <dgm:cxn modelId="{692F6517-71DE-4E3D-B167-6EA0E29C0989}" srcId="{A1329E7B-C7C2-4380-94C9-CBFFACA297B6}" destId="{63D5C94C-D165-4718-A07C-A066917E28B1}" srcOrd="3" destOrd="0" parTransId="{E04E254E-945B-4A6B-A04D-67A96FB4FE39}" sibTransId="{37FA9562-20EE-4A9C-8092-8E101C7F9A5C}"/>
    <dgm:cxn modelId="{92CDBC2D-FF85-4681-908A-1594161C31A6}" srcId="{E24A7F90-3E6A-4DD5-9E34-6C8EC9BAC88B}" destId="{6874E96F-8C5F-4570-A00E-86B32BA3B233}" srcOrd="0" destOrd="0" parTransId="{3BCEF025-388A-4B93-9400-DB6C6B92932E}" sibTransId="{DB28CC7E-E719-414B-A5EC-6BEF45FC7F7E}"/>
    <dgm:cxn modelId="{13059A16-AD1D-4EC2-B98A-115318E6C75C}" type="presOf" srcId="{3C4D6C37-743A-40C0-BEAD-B6CA2C129F1C}" destId="{806306F4-8BD7-451A-A60D-DEED2E6FFDE7}" srcOrd="1" destOrd="2" presId="urn:microsoft.com/office/officeart/2005/8/layout/hProcess4"/>
    <dgm:cxn modelId="{BDD9F2BD-F98C-4AE4-A0DD-D099FA5F050F}" type="presOf" srcId="{C50928A6-C090-4FF9-B066-C05268C20418}" destId="{1A9BE202-D16F-446A-B395-BDF5364E5106}" srcOrd="0" destOrd="3" presId="urn:microsoft.com/office/officeart/2005/8/layout/hProcess4"/>
    <dgm:cxn modelId="{C40F9BAD-18C3-4431-9647-194264AC9274}" type="presParOf" srcId="{D91FD57D-7628-40F8-AA83-85820EED0077}" destId="{91AC47DC-293B-496E-AC99-E86E2A9614A4}" srcOrd="0" destOrd="0" presId="urn:microsoft.com/office/officeart/2005/8/layout/hProcess4"/>
    <dgm:cxn modelId="{EE51363D-A64A-42C3-932B-63A1AB48BA08}" type="presParOf" srcId="{D91FD57D-7628-40F8-AA83-85820EED0077}" destId="{145D6F7F-55C5-42AA-B201-2934FF89CBB0}" srcOrd="1" destOrd="0" presId="urn:microsoft.com/office/officeart/2005/8/layout/hProcess4"/>
    <dgm:cxn modelId="{68B66FE2-1939-43C0-9CDD-74C1DFB8A96A}" type="presParOf" srcId="{D91FD57D-7628-40F8-AA83-85820EED0077}" destId="{1601A687-D26F-4471-80D2-3BE31332F415}" srcOrd="2" destOrd="0" presId="urn:microsoft.com/office/officeart/2005/8/layout/hProcess4"/>
    <dgm:cxn modelId="{58B02D5A-680E-48AE-B209-9D441DA9E6B8}" type="presParOf" srcId="{1601A687-D26F-4471-80D2-3BE31332F415}" destId="{6DA7FD9B-8FB0-477A-A3E6-D81AD4366BD2}" srcOrd="0" destOrd="0" presId="urn:microsoft.com/office/officeart/2005/8/layout/hProcess4"/>
    <dgm:cxn modelId="{658606DB-5D45-47E7-BB37-0A69F7F051FC}" type="presParOf" srcId="{6DA7FD9B-8FB0-477A-A3E6-D81AD4366BD2}" destId="{0792441A-2956-45BA-BFE5-AC2C7FC614D3}" srcOrd="0" destOrd="0" presId="urn:microsoft.com/office/officeart/2005/8/layout/hProcess4"/>
    <dgm:cxn modelId="{40737125-4B76-47FF-AE30-0110C7EF199E}" type="presParOf" srcId="{6DA7FD9B-8FB0-477A-A3E6-D81AD4366BD2}" destId="{6351D77F-CE70-407D-9432-043D452E3C64}" srcOrd="1" destOrd="0" presId="urn:microsoft.com/office/officeart/2005/8/layout/hProcess4"/>
    <dgm:cxn modelId="{0E8428A3-52D8-4C22-9B40-7A7D05DF3807}" type="presParOf" srcId="{6DA7FD9B-8FB0-477A-A3E6-D81AD4366BD2}" destId="{806306F4-8BD7-451A-A60D-DEED2E6FFDE7}" srcOrd="2" destOrd="0" presId="urn:microsoft.com/office/officeart/2005/8/layout/hProcess4"/>
    <dgm:cxn modelId="{4867D21D-5057-439A-8723-5469293B65B9}" type="presParOf" srcId="{6DA7FD9B-8FB0-477A-A3E6-D81AD4366BD2}" destId="{D39919CC-22C3-448D-91F9-80D1632EA1DD}" srcOrd="3" destOrd="0" presId="urn:microsoft.com/office/officeart/2005/8/layout/hProcess4"/>
    <dgm:cxn modelId="{302358CC-55D2-41E8-B15D-128A9B7A0AE0}" type="presParOf" srcId="{6DA7FD9B-8FB0-477A-A3E6-D81AD4366BD2}" destId="{CC35AA3E-FA1F-4320-B13A-52AAF105F463}" srcOrd="4" destOrd="0" presId="urn:microsoft.com/office/officeart/2005/8/layout/hProcess4"/>
    <dgm:cxn modelId="{4D5B8DC1-C667-48A2-A243-0F6F16F05B66}" type="presParOf" srcId="{1601A687-D26F-4471-80D2-3BE31332F415}" destId="{FE09F4D2-32CB-4E7A-9D2D-0CABD5CF5590}" srcOrd="1" destOrd="0" presId="urn:microsoft.com/office/officeart/2005/8/layout/hProcess4"/>
    <dgm:cxn modelId="{AFE4A19E-BB6B-434E-9997-1A3C74F4B1AE}" type="presParOf" srcId="{1601A687-D26F-4471-80D2-3BE31332F415}" destId="{C3FA9A8E-D166-4ADE-895F-4BA991EDA149}" srcOrd="2" destOrd="0" presId="urn:microsoft.com/office/officeart/2005/8/layout/hProcess4"/>
    <dgm:cxn modelId="{D8D3D27A-165C-46EA-B709-22598C286D56}" type="presParOf" srcId="{C3FA9A8E-D166-4ADE-895F-4BA991EDA149}" destId="{8251A923-320C-4E90-9752-DA94DAD4E69F}" srcOrd="0" destOrd="0" presId="urn:microsoft.com/office/officeart/2005/8/layout/hProcess4"/>
    <dgm:cxn modelId="{C3F1BF65-99E2-4342-BC98-6CB163401F45}" type="presParOf" srcId="{C3FA9A8E-D166-4ADE-895F-4BA991EDA149}" destId="{1A9BE202-D16F-446A-B395-BDF5364E5106}" srcOrd="1" destOrd="0" presId="urn:microsoft.com/office/officeart/2005/8/layout/hProcess4"/>
    <dgm:cxn modelId="{1DE20F8A-47CF-4CCC-8421-2095B6AE4186}" type="presParOf" srcId="{C3FA9A8E-D166-4ADE-895F-4BA991EDA149}" destId="{2B8228BB-A096-4DB5-9187-D9E770F55746}" srcOrd="2" destOrd="0" presId="urn:microsoft.com/office/officeart/2005/8/layout/hProcess4"/>
    <dgm:cxn modelId="{7FAC5560-A933-47BD-8D36-9152D3515ED3}" type="presParOf" srcId="{C3FA9A8E-D166-4ADE-895F-4BA991EDA149}" destId="{0CACDE2B-7C98-4E7A-B61D-1F08812AFBAD}" srcOrd="3" destOrd="0" presId="urn:microsoft.com/office/officeart/2005/8/layout/hProcess4"/>
    <dgm:cxn modelId="{C36C37E3-A3D6-47C6-9AAC-8A6753105666}" type="presParOf" srcId="{C3FA9A8E-D166-4ADE-895F-4BA991EDA149}" destId="{40DFB9DE-77BB-4073-8CDB-B211FC1C5FAB}" srcOrd="4" destOrd="0" presId="urn:microsoft.com/office/officeart/2005/8/layout/hProcess4"/>
    <dgm:cxn modelId="{AB4116F6-4CA1-44E7-BE31-641D5762C9D3}" type="presParOf" srcId="{1601A687-D26F-4471-80D2-3BE31332F415}" destId="{351B11ED-16BD-47C6-AA43-41DC7D7560D7}" srcOrd="3" destOrd="0" presId="urn:microsoft.com/office/officeart/2005/8/layout/hProcess4"/>
    <dgm:cxn modelId="{6540B161-3BF7-4AC9-BF0C-DA5728FCC6E6}" type="presParOf" srcId="{1601A687-D26F-4471-80D2-3BE31332F415}" destId="{996014FC-6EFC-4101-BBF7-EDAC7A688FCA}" srcOrd="4" destOrd="0" presId="urn:microsoft.com/office/officeart/2005/8/layout/hProcess4"/>
    <dgm:cxn modelId="{5B2BE3A1-2987-430E-A5DE-811B3826AC11}" type="presParOf" srcId="{996014FC-6EFC-4101-BBF7-EDAC7A688FCA}" destId="{EDEE877B-9080-44A2-9CCC-5D1B66683EE0}" srcOrd="0" destOrd="0" presId="urn:microsoft.com/office/officeart/2005/8/layout/hProcess4"/>
    <dgm:cxn modelId="{90FD3758-5B50-4963-A897-8A680251A803}" type="presParOf" srcId="{996014FC-6EFC-4101-BBF7-EDAC7A688FCA}" destId="{36680193-9A74-45E7-8B38-95C552FA4A0B}" srcOrd="1" destOrd="0" presId="urn:microsoft.com/office/officeart/2005/8/layout/hProcess4"/>
    <dgm:cxn modelId="{62182324-7D14-4E35-B335-F45671B94216}" type="presParOf" srcId="{996014FC-6EFC-4101-BBF7-EDAC7A688FCA}" destId="{559540BE-25DD-44A1-8192-12ED89A79C89}" srcOrd="2" destOrd="0" presId="urn:microsoft.com/office/officeart/2005/8/layout/hProcess4"/>
    <dgm:cxn modelId="{FBAC3AAB-0E46-467F-A56C-C4A469965678}" type="presParOf" srcId="{996014FC-6EFC-4101-BBF7-EDAC7A688FCA}" destId="{58241B36-6571-421F-98C1-8BD8956AF952}" srcOrd="3" destOrd="0" presId="urn:microsoft.com/office/officeart/2005/8/layout/hProcess4"/>
    <dgm:cxn modelId="{729EF60C-235C-4B5E-AFB1-D8821CF04646}" type="presParOf" srcId="{996014FC-6EFC-4101-BBF7-EDAC7A688FCA}" destId="{9B4642EB-8517-486A-827E-BE65A62BEE2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1D77F-CE70-407D-9432-043D452E3C64}">
      <dsp:nvSpPr>
        <dsp:cNvPr id="0" name=""/>
        <dsp:cNvSpPr/>
      </dsp:nvSpPr>
      <dsp:spPr>
        <a:xfrm>
          <a:off x="5227" y="918433"/>
          <a:ext cx="2531912" cy="3779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Nomenclatura</a:t>
          </a:r>
          <a:r>
            <a:rPr lang="es-PA" sz="1600" kern="1200" dirty="0"/>
            <a:t/>
          </a:r>
          <a:br>
            <a:rPr lang="es-PA" sz="1600" kern="1200" dirty="0"/>
          </a:br>
          <a:endParaRPr lang="es-P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/>
            <a:t>Nombre del curso</a:t>
          </a:r>
          <a:br>
            <a:rPr lang="es-PA" sz="1600" kern="1200" dirty="0"/>
          </a:br>
          <a:endParaRPr lang="es-P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/>
            <a:t>Entre paréntesis (nombre del profesor para identificar el curso fácilmente)</a:t>
          </a:r>
        </a:p>
      </dsp:txBody>
      <dsp:txXfrm>
        <a:off x="79384" y="992590"/>
        <a:ext cx="2383598" cy="2821495"/>
      </dsp:txXfrm>
    </dsp:sp>
    <dsp:sp modelId="{FE09F4D2-32CB-4E7A-9D2D-0CABD5CF5590}">
      <dsp:nvSpPr>
        <dsp:cNvPr id="0" name=""/>
        <dsp:cNvSpPr/>
      </dsp:nvSpPr>
      <dsp:spPr>
        <a:xfrm>
          <a:off x="1129720" y="2959670"/>
          <a:ext cx="2838969" cy="2838969"/>
        </a:xfrm>
        <a:prstGeom prst="leftCircularArrow">
          <a:avLst>
            <a:gd name="adj1" fmla="val 2566"/>
            <a:gd name="adj2" fmla="val 311481"/>
            <a:gd name="adj3" fmla="val 1412659"/>
            <a:gd name="adj4" fmla="val 8350157"/>
            <a:gd name="adj5" fmla="val 299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9919CC-22C3-448D-91F9-80D1632EA1DD}">
      <dsp:nvSpPr>
        <dsp:cNvPr id="0" name=""/>
        <dsp:cNvSpPr/>
      </dsp:nvSpPr>
      <dsp:spPr>
        <a:xfrm>
          <a:off x="470762" y="3871112"/>
          <a:ext cx="2250588" cy="89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kern="1200"/>
            <a:t>curso</a:t>
          </a:r>
        </a:p>
      </dsp:txBody>
      <dsp:txXfrm>
        <a:off x="496975" y="3897325"/>
        <a:ext cx="2198162" cy="842558"/>
      </dsp:txXfrm>
    </dsp:sp>
    <dsp:sp modelId="{1A9BE202-D16F-446A-B395-BDF5364E5106}">
      <dsp:nvSpPr>
        <dsp:cNvPr id="0" name=""/>
        <dsp:cNvSpPr/>
      </dsp:nvSpPr>
      <dsp:spPr>
        <a:xfrm>
          <a:off x="3165382" y="941477"/>
          <a:ext cx="2531912" cy="3733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Módulo </a:t>
          </a:r>
          <a:r>
            <a:rPr lang="es-PA" sz="1600" kern="1200" dirty="0"/>
            <a:t>1 (nombre)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Módulo </a:t>
          </a:r>
          <a:r>
            <a:rPr lang="es-PA" sz="1600" kern="1200" dirty="0"/>
            <a:t>2 (nombre)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Módulo </a:t>
          </a:r>
          <a:r>
            <a:rPr lang="es-PA" sz="1600" kern="1200" dirty="0"/>
            <a:t>3 (nombre)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Módulo </a:t>
          </a:r>
          <a:r>
            <a:rPr lang="es-PA" sz="1600" kern="1200" dirty="0"/>
            <a:t>4 (nombre)</a:t>
          </a:r>
          <a:br>
            <a:rPr lang="es-PA" sz="1600" kern="1200" dirty="0"/>
          </a:br>
          <a:r>
            <a:rPr lang="es-PA" sz="1600" kern="1200" dirty="0"/>
            <a:t/>
          </a:r>
          <a:br>
            <a:rPr lang="es-PA" sz="1600" kern="1200" dirty="0"/>
          </a:br>
          <a:r>
            <a:rPr lang="es-PA" sz="1600" kern="1200" dirty="0"/>
            <a:t>(el profesor decide  </a:t>
          </a:r>
          <a:r>
            <a:rPr lang="es-PA" sz="1600" kern="1200" dirty="0" smtClean="0"/>
            <a:t>cuantas lecciones </a:t>
          </a:r>
          <a:r>
            <a:rPr lang="es-PA" sz="1600" kern="1200" dirty="0"/>
            <a:t>necesita que tenga su curso)</a:t>
          </a:r>
        </a:p>
      </dsp:txBody>
      <dsp:txXfrm>
        <a:off x="3239539" y="1815706"/>
        <a:ext cx="2383598" cy="2785282"/>
      </dsp:txXfrm>
    </dsp:sp>
    <dsp:sp modelId="{351B11ED-16BD-47C6-AA43-41DC7D7560D7}">
      <dsp:nvSpPr>
        <dsp:cNvPr id="0" name=""/>
        <dsp:cNvSpPr/>
      </dsp:nvSpPr>
      <dsp:spPr>
        <a:xfrm>
          <a:off x="3661198" y="-131343"/>
          <a:ext cx="4156597" cy="3631178"/>
        </a:xfrm>
        <a:prstGeom prst="circularArrow">
          <a:avLst>
            <a:gd name="adj1" fmla="val 2054"/>
            <a:gd name="adj2" fmla="val 246342"/>
            <a:gd name="adj3" fmla="val 20322003"/>
            <a:gd name="adj4" fmla="val 13319366"/>
            <a:gd name="adj5" fmla="val 239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CDE2B-7C98-4E7A-B61D-1F08812AFBAD}">
      <dsp:nvSpPr>
        <dsp:cNvPr id="0" name=""/>
        <dsp:cNvSpPr/>
      </dsp:nvSpPr>
      <dsp:spPr>
        <a:xfrm>
          <a:off x="3320155" y="675718"/>
          <a:ext cx="2250588" cy="89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kern="1200"/>
            <a:t>Lecciones</a:t>
          </a:r>
        </a:p>
      </dsp:txBody>
      <dsp:txXfrm>
        <a:off x="3346368" y="701931"/>
        <a:ext cx="2198162" cy="842558"/>
      </dsp:txXfrm>
    </dsp:sp>
    <dsp:sp modelId="{36680193-9A74-45E7-8B38-95C552FA4A0B}">
      <dsp:nvSpPr>
        <dsp:cNvPr id="0" name=""/>
        <dsp:cNvSpPr/>
      </dsp:nvSpPr>
      <dsp:spPr>
        <a:xfrm>
          <a:off x="6325536" y="1194527"/>
          <a:ext cx="2531912" cy="3227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Clase 1 </a:t>
          </a:r>
          <a:r>
            <a:rPr lang="es-PA" sz="1600" kern="1200" dirty="0"/>
            <a:t>- Tema...</a:t>
          </a:r>
          <a:br>
            <a:rPr lang="es-PA" sz="1600" kern="1200" dirty="0"/>
          </a:br>
          <a:endParaRPr lang="es-P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Clase 2 </a:t>
          </a:r>
          <a:r>
            <a:rPr lang="es-PA" sz="1600" kern="1200" dirty="0"/>
            <a:t>- Tema...</a:t>
          </a:r>
          <a:br>
            <a:rPr lang="es-PA" sz="1600" kern="1200" dirty="0"/>
          </a:br>
          <a:endParaRPr lang="es-P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600" kern="1200" dirty="0" smtClean="0"/>
            <a:t>Clase 3- </a:t>
          </a:r>
          <a:r>
            <a:rPr lang="es-PA" sz="1600" kern="1200" dirty="0"/>
            <a:t>Tema...</a:t>
          </a:r>
          <a:br>
            <a:rPr lang="es-PA" sz="1600" kern="1200" dirty="0"/>
          </a:br>
          <a:r>
            <a:rPr lang="es-PA" sz="1600" kern="1200" dirty="0" smtClean="0"/>
            <a:t/>
          </a:r>
          <a:br>
            <a:rPr lang="es-PA" sz="1600" kern="1200" dirty="0" smtClean="0"/>
          </a:br>
          <a:r>
            <a:rPr lang="es-PA" sz="1600" kern="1200" dirty="0" smtClean="0"/>
            <a:t>(el profesor decide  cuantas  unidades debe tener cada sesión</a:t>
          </a:r>
          <a:r>
            <a:rPr lang="es-PA" sz="1100" kern="1200" dirty="0" smtClean="0"/>
            <a:t>)</a:t>
          </a:r>
          <a:br>
            <a:rPr lang="es-PA" sz="1100" kern="1200" dirty="0" smtClean="0"/>
          </a:br>
          <a:endParaRPr lang="es-PA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800" kern="1200"/>
        </a:p>
      </dsp:txBody>
      <dsp:txXfrm>
        <a:off x="6399693" y="1268684"/>
        <a:ext cx="2383598" cy="2387633"/>
      </dsp:txXfrm>
    </dsp:sp>
    <dsp:sp modelId="{58241B36-6571-421F-98C1-8BD8956AF952}">
      <dsp:nvSpPr>
        <dsp:cNvPr id="0" name=""/>
        <dsp:cNvSpPr/>
      </dsp:nvSpPr>
      <dsp:spPr>
        <a:xfrm>
          <a:off x="6771647" y="4259562"/>
          <a:ext cx="2250588" cy="894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kern="1200" dirty="0" smtClean="0"/>
            <a:t>Clases</a:t>
          </a:r>
          <a:endParaRPr lang="es-PA" sz="4000" kern="1200" dirty="0"/>
        </a:p>
      </dsp:txBody>
      <dsp:txXfrm>
        <a:off x="6797860" y="4285775"/>
        <a:ext cx="2198162" cy="84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2268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4016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4547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411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596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4621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6197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5967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1261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392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7551-2396-46DC-ABBF-BD4720CBA5B2}" type="datetimeFigureOut">
              <a:rPr lang="es-PA" smtClean="0"/>
              <a:t>07/21/2014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B7C27-CB38-481A-9572-43E1534C0A9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81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tualeduca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665262"/>
            <a:ext cx="7128792" cy="2115666"/>
          </a:xfrm>
        </p:spPr>
        <p:txBody>
          <a:bodyPr>
            <a:normAutofit fontScale="90000"/>
          </a:bodyPr>
          <a:lstStyle/>
          <a:p>
            <a:r>
              <a:rPr lang="es-PA" b="1" dirty="0">
                <a:solidFill>
                  <a:srgbClr val="0070C0"/>
                </a:solidFill>
              </a:rPr>
              <a:t>ISAE UNIVERSIDAD</a:t>
            </a:r>
            <a:r>
              <a:rPr lang="es-PA" dirty="0">
                <a:solidFill>
                  <a:srgbClr val="0070C0"/>
                </a:solidFill>
              </a:rPr>
              <a:t/>
            </a:r>
            <a:br>
              <a:rPr lang="es-PA" dirty="0">
                <a:solidFill>
                  <a:srgbClr val="0070C0"/>
                </a:solidFill>
              </a:rPr>
            </a:br>
            <a:r>
              <a:rPr lang="es-PA" b="1" dirty="0" smtClean="0">
                <a:solidFill>
                  <a:srgbClr val="0070C0"/>
                </a:solidFill>
              </a:rPr>
              <a:t>EDUCACIÓN VIRTUAL Y A DISTANCIA</a:t>
            </a:r>
            <a:r>
              <a:rPr lang="es-PA" dirty="0">
                <a:solidFill>
                  <a:srgbClr val="0070C0"/>
                </a:solidFill>
              </a:rPr>
              <a:t/>
            </a:r>
            <a:br>
              <a:rPr lang="es-PA" dirty="0">
                <a:solidFill>
                  <a:srgbClr val="0070C0"/>
                </a:solidFill>
              </a:rPr>
            </a:br>
            <a:endParaRPr lang="es-PA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212976"/>
            <a:ext cx="9144000" cy="36450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A" b="1" dirty="0" smtClean="0"/>
          </a:p>
          <a:p>
            <a:r>
              <a:rPr lang="es-PA" sz="4400" b="1" dirty="0" smtClean="0">
                <a:solidFill>
                  <a:schemeClr val="bg1"/>
                </a:solidFill>
              </a:rPr>
              <a:t>LA VIRTUALIDAD EN LAS UNIVERSIDADES</a:t>
            </a:r>
            <a:endParaRPr lang="es-PA" sz="44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" y="19968"/>
            <a:ext cx="2615254" cy="22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A" sz="3200" dirty="0" smtClean="0"/>
              <a:t>Complementan el trabajo a distancia o virtual con el uso de herramientas web 2.0</a:t>
            </a:r>
            <a:endParaRPr lang="es-PA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12050" r="17245" b="6050"/>
          <a:stretch/>
        </p:blipFill>
        <p:spPr bwMode="auto">
          <a:xfrm>
            <a:off x="827584" y="1599622"/>
            <a:ext cx="7560839" cy="521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 rot="20766516">
            <a:off x="1979712" y="2303810"/>
            <a:ext cx="237626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6 Elipse"/>
          <p:cNvSpPr/>
          <p:nvPr/>
        </p:nvSpPr>
        <p:spPr>
          <a:xfrm rot="20766516">
            <a:off x="1345317" y="5433282"/>
            <a:ext cx="1205075" cy="86059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31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A" sz="4800" dirty="0" smtClean="0"/>
              <a:t>¿Qué elementos debe tener un curso virtual?</a:t>
            </a:r>
            <a:endParaRPr lang="es-PA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s-PA" b="1" dirty="0"/>
              <a:t>Pantalla de </a:t>
            </a:r>
            <a:r>
              <a:rPr lang="es-PA" b="1" dirty="0" smtClean="0"/>
              <a:t>Bienvenida</a:t>
            </a:r>
            <a:r>
              <a:rPr lang="es-PA" dirty="0" smtClean="0"/>
              <a:t> (o mensajes)</a:t>
            </a:r>
          </a:p>
          <a:p>
            <a:r>
              <a:rPr lang="es-PA" b="1" dirty="0" smtClean="0"/>
              <a:t>La Clase</a:t>
            </a:r>
          </a:p>
          <a:p>
            <a:r>
              <a:rPr lang="es-PA" b="1" dirty="0" smtClean="0"/>
              <a:t>Foros</a:t>
            </a:r>
          </a:p>
          <a:p>
            <a:r>
              <a:rPr lang="es-PA" b="1" dirty="0" smtClean="0"/>
              <a:t>Actividades</a:t>
            </a:r>
          </a:p>
          <a:p>
            <a:r>
              <a:rPr lang="es-PA" b="1" dirty="0"/>
              <a:t>Documentos del Curso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172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l"/>
            <a:r>
              <a:rPr lang="es-PA" sz="3600" b="1" dirty="0"/>
              <a:t>Pantalla de Bienvenida:</a:t>
            </a:r>
            <a:r>
              <a:rPr lang="es-PA" sz="3600" dirty="0"/>
              <a:t> (o mensajes</a:t>
            </a:r>
            <a:r>
              <a:rPr lang="es-PA" sz="3600" dirty="0" smtClean="0"/>
              <a:t>)</a:t>
            </a:r>
            <a:endParaRPr lang="es-PA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PA" dirty="0" smtClean="0"/>
              <a:t>Se redacta una bienvenida para los participantes, que los haga sentir cómodos, con la sensación de que el docente les habla a ellos, que los va a apoyar, etc.</a:t>
            </a:r>
          </a:p>
          <a:p>
            <a:pPr lvl="0"/>
            <a:endParaRPr lang="es-PA" dirty="0" smtClean="0"/>
          </a:p>
          <a:p>
            <a:pPr lvl="0"/>
            <a:r>
              <a:rPr lang="es-PA" dirty="0" smtClean="0"/>
              <a:t>Se pueden colocar instrucciones o pasos a seguir dentro del curso</a:t>
            </a:r>
          </a:p>
          <a:p>
            <a:pPr lvl="0"/>
            <a:endParaRPr lang="es-PA" dirty="0"/>
          </a:p>
          <a:p>
            <a:pPr lvl="0"/>
            <a:r>
              <a:rPr lang="es-PA" dirty="0" smtClean="0"/>
              <a:t>Se </a:t>
            </a:r>
            <a:r>
              <a:rPr lang="es-PA" dirty="0"/>
              <a:t>ajusta con imágenes para hacer atractivo y agradable el aspecto del Campus Virtual. </a:t>
            </a:r>
            <a:r>
              <a:rPr lang="es-PA" dirty="0" smtClean="0"/>
              <a:t>(nombre </a:t>
            </a:r>
            <a:r>
              <a:rPr lang="es-PA" dirty="0"/>
              <a:t>del curso abajo)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059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PA" b="1" dirty="0"/>
              <a:t>La Clase:</a:t>
            </a:r>
            <a:r>
              <a:rPr lang="es-PA" dirty="0"/>
              <a:t>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PA" sz="1600" dirty="0"/>
          </a:p>
          <a:p>
            <a:r>
              <a:rPr lang="es-PA" sz="2400" dirty="0" smtClean="0"/>
              <a:t>Debe llevar:</a:t>
            </a:r>
          </a:p>
          <a:p>
            <a:pPr lvl="1"/>
            <a:r>
              <a:rPr lang="es-PA" sz="2400" dirty="0" smtClean="0"/>
              <a:t>Desarrollo del tema (incluye </a:t>
            </a:r>
            <a:r>
              <a:rPr lang="es-PA" sz="2400" dirty="0"/>
              <a:t>recursos multimedia)</a:t>
            </a:r>
          </a:p>
          <a:p>
            <a:pPr lvl="1"/>
            <a:r>
              <a:rPr lang="es-PA" sz="2400" dirty="0"/>
              <a:t>Enlace para descargar </a:t>
            </a:r>
            <a:r>
              <a:rPr lang="es-PA" sz="2400" dirty="0" smtClean="0"/>
              <a:t>material de apoyo o complementario</a:t>
            </a:r>
            <a:endParaRPr lang="es-PA" sz="2400" dirty="0"/>
          </a:p>
          <a:p>
            <a:pPr lvl="1"/>
            <a:r>
              <a:rPr lang="es-PA" sz="2400" dirty="0" smtClean="0"/>
              <a:t>Actividades </a:t>
            </a:r>
            <a:r>
              <a:rPr lang="es-PA" sz="2400" dirty="0"/>
              <a:t>de Aprendizaje</a:t>
            </a:r>
          </a:p>
          <a:p>
            <a:pPr lvl="1"/>
            <a:r>
              <a:rPr lang="es-PA" sz="2400" dirty="0" smtClean="0"/>
              <a:t>Foros</a:t>
            </a:r>
          </a:p>
          <a:p>
            <a:pPr lvl="1"/>
            <a:r>
              <a:rPr lang="es-PA" sz="2400" dirty="0" smtClean="0"/>
              <a:t>Enlace </a:t>
            </a:r>
            <a:r>
              <a:rPr lang="es-PA" sz="2400" dirty="0"/>
              <a:t>a material bibliográfico (preferiblemente de nuestra </a:t>
            </a:r>
            <a:r>
              <a:rPr lang="es-PA" sz="2400" dirty="0" smtClean="0"/>
              <a:t>biblioteca virtual)</a:t>
            </a:r>
          </a:p>
          <a:p>
            <a:pPr lvl="1"/>
            <a:endParaRPr lang="es-PA" sz="2400" dirty="0"/>
          </a:p>
          <a:p>
            <a:pPr marL="457200" lvl="1" indent="0">
              <a:buNone/>
            </a:pPr>
            <a:r>
              <a:rPr lang="es-PA" sz="2400" i="1" dirty="0"/>
              <a:t>Se recomienda que esté todo en una sola pantalla para: evitar confusiones; menos </a:t>
            </a:r>
            <a:r>
              <a:rPr lang="es-PA" sz="2400" i="1" dirty="0" err="1"/>
              <a:t>clicks</a:t>
            </a:r>
            <a:r>
              <a:rPr lang="es-PA" sz="2400" i="1" dirty="0"/>
              <a:t>, mas claridad, etc.</a:t>
            </a:r>
          </a:p>
          <a:p>
            <a:pPr lvl="1"/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62908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PA" b="1" dirty="0"/>
              <a:t>Foros: </a:t>
            </a:r>
            <a:r>
              <a:rPr lang="es-PA" sz="2400" b="1" dirty="0" smtClean="0"/>
              <a:t>(tipos)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s-PA" sz="2400" dirty="0" smtClean="0"/>
              <a:t>Se pueden crear:</a:t>
            </a:r>
          </a:p>
          <a:p>
            <a:pPr lvl="1"/>
            <a:r>
              <a:rPr lang="es-PA" sz="2400" dirty="0" smtClean="0"/>
              <a:t>Foro </a:t>
            </a:r>
            <a:r>
              <a:rPr lang="es-PA" sz="2400" dirty="0"/>
              <a:t>de </a:t>
            </a:r>
            <a:r>
              <a:rPr lang="es-PA" sz="2400" dirty="0" smtClean="0"/>
              <a:t>Socialización (espacio para que intercambien, se pongan de acuerdo en trabajos, se familiaricen unos con otros, etc.)</a:t>
            </a:r>
          </a:p>
          <a:p>
            <a:pPr lvl="1"/>
            <a:endParaRPr lang="es-PA" sz="2400" dirty="0"/>
          </a:p>
          <a:p>
            <a:pPr lvl="1"/>
            <a:r>
              <a:rPr lang="es-PA" sz="2400" dirty="0"/>
              <a:t>Foro requerido según Actividad de </a:t>
            </a:r>
            <a:r>
              <a:rPr lang="es-PA" sz="2400" dirty="0" smtClean="0"/>
              <a:t>Aprendizaje</a:t>
            </a:r>
          </a:p>
          <a:p>
            <a:pPr lvl="2"/>
            <a:r>
              <a:rPr lang="es-PA" dirty="0" smtClean="0"/>
              <a:t>Foro de Debate</a:t>
            </a:r>
          </a:p>
          <a:p>
            <a:pPr lvl="2"/>
            <a:r>
              <a:rPr lang="es-PA" dirty="0" smtClean="0"/>
              <a:t>Foro de Opinión</a:t>
            </a:r>
          </a:p>
          <a:p>
            <a:pPr lvl="2"/>
            <a:r>
              <a:rPr lang="es-PA" dirty="0" smtClean="0"/>
              <a:t>Foro de Consultas y dudas</a:t>
            </a:r>
          </a:p>
          <a:p>
            <a:pPr lvl="2"/>
            <a:r>
              <a:rPr lang="es-PA" dirty="0" smtClean="0"/>
              <a:t>Foro Técnico</a:t>
            </a:r>
          </a:p>
          <a:p>
            <a:pPr lvl="2"/>
            <a:r>
              <a:rPr lang="es-PA" dirty="0" smtClean="0"/>
              <a:t>Foro </a:t>
            </a:r>
            <a:r>
              <a:rPr lang="es-PA" dirty="0"/>
              <a:t>de </a:t>
            </a:r>
            <a:r>
              <a:rPr lang="es-PA" dirty="0" smtClean="0"/>
              <a:t>Cierre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35706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PA" dirty="0" smtClean="0"/>
              <a:t>Las Actividades: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Deben ser:</a:t>
            </a:r>
          </a:p>
          <a:p>
            <a:pPr lvl="1"/>
            <a:r>
              <a:rPr lang="es-PA" dirty="0" smtClean="0"/>
              <a:t>Investigaciones</a:t>
            </a:r>
          </a:p>
          <a:p>
            <a:pPr lvl="1"/>
            <a:r>
              <a:rPr lang="es-PA" dirty="0" smtClean="0"/>
              <a:t>Análisis</a:t>
            </a:r>
          </a:p>
          <a:p>
            <a:pPr lvl="1"/>
            <a:r>
              <a:rPr lang="es-PA" dirty="0" smtClean="0"/>
              <a:t>Construcción  </a:t>
            </a:r>
            <a:r>
              <a:rPr lang="es-PA" sz="2000" dirty="0" smtClean="0"/>
              <a:t>(generalmente individual)</a:t>
            </a:r>
          </a:p>
          <a:p>
            <a:pPr lvl="1"/>
            <a:r>
              <a:rPr lang="es-PA" dirty="0" smtClean="0"/>
              <a:t>Colaboración </a:t>
            </a:r>
            <a:r>
              <a:rPr lang="es-PA" sz="2000" dirty="0" smtClean="0"/>
              <a:t>(grupal pero hay que tener en cuenta…)</a:t>
            </a:r>
          </a:p>
          <a:p>
            <a:pPr lvl="1"/>
            <a:r>
              <a:rPr lang="es-PA" dirty="0" smtClean="0"/>
              <a:t>Foros; Debates, opiniones</a:t>
            </a:r>
          </a:p>
          <a:p>
            <a:pPr lvl="1"/>
            <a:r>
              <a:rPr lang="es-PA" dirty="0" smtClean="0"/>
              <a:t>…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4346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PA" b="1" dirty="0"/>
              <a:t>Documentos del Curso: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>
            <a:normAutofit/>
          </a:bodyPr>
          <a:lstStyle/>
          <a:p>
            <a:pPr lvl="1"/>
            <a:r>
              <a:rPr lang="es-PA" dirty="0"/>
              <a:t>Guía Didáctica: </a:t>
            </a:r>
            <a:r>
              <a:rPr lang="es-PA" sz="1500" dirty="0"/>
              <a:t>(en plataforma y adjunto como PDF para que pueda ser impreso)</a:t>
            </a:r>
          </a:p>
          <a:p>
            <a:pPr lvl="2"/>
            <a:r>
              <a:rPr lang="es-PA" sz="2100" dirty="0"/>
              <a:t>Descripción del Curso</a:t>
            </a:r>
          </a:p>
          <a:p>
            <a:pPr lvl="2"/>
            <a:r>
              <a:rPr lang="es-PA" sz="2100" dirty="0"/>
              <a:t>Objetivos</a:t>
            </a:r>
          </a:p>
          <a:p>
            <a:pPr lvl="2"/>
            <a:r>
              <a:rPr lang="es-PA" sz="2100" dirty="0"/>
              <a:t>Contenidos </a:t>
            </a:r>
            <a:r>
              <a:rPr lang="es-PA" sz="1500" dirty="0"/>
              <a:t>(se </a:t>
            </a:r>
            <a:r>
              <a:rPr lang="es-PA" sz="1500" dirty="0" smtClean="0"/>
              <a:t>pueden enlazar </a:t>
            </a:r>
            <a:r>
              <a:rPr lang="es-PA" sz="1500" dirty="0"/>
              <a:t>a la lección según cada contenido)</a:t>
            </a:r>
          </a:p>
          <a:p>
            <a:pPr lvl="2"/>
            <a:r>
              <a:rPr lang="es-PA" sz="2100" dirty="0"/>
              <a:t>Evaluación</a:t>
            </a:r>
          </a:p>
          <a:p>
            <a:pPr lvl="1"/>
            <a:r>
              <a:rPr lang="es-PA" dirty="0"/>
              <a:t>Material bibliográfico </a:t>
            </a:r>
            <a:r>
              <a:rPr lang="es-PA" sz="1600" dirty="0"/>
              <a:t>(enlaces a libros de nuestra </a:t>
            </a:r>
            <a:r>
              <a:rPr lang="es-PA" sz="1600" dirty="0" smtClean="0"/>
              <a:t>Biblioteca virtual)</a:t>
            </a:r>
            <a:endParaRPr lang="es-PA" sz="1600" dirty="0"/>
          </a:p>
          <a:p>
            <a:pPr lvl="1"/>
            <a:r>
              <a:rPr lang="es-PA" dirty="0"/>
              <a:t>Sección de archivos y </a:t>
            </a:r>
            <a:r>
              <a:rPr lang="es-PA" dirty="0" smtClean="0"/>
              <a:t>multimedia </a:t>
            </a:r>
            <a:r>
              <a:rPr lang="es-PA" sz="1600" dirty="0" smtClean="0"/>
              <a:t>(utilizados </a:t>
            </a:r>
            <a:r>
              <a:rPr lang="es-PA" sz="1600" dirty="0"/>
              <a:t>en el </a:t>
            </a:r>
            <a:r>
              <a:rPr lang="es-PA" sz="1600" dirty="0" smtClean="0"/>
              <a:t>curso)</a:t>
            </a:r>
            <a:endParaRPr lang="es-PA" sz="1600" dirty="0"/>
          </a:p>
          <a:p>
            <a:pPr lvl="1"/>
            <a:r>
              <a:rPr lang="es-PA" sz="3000" dirty="0"/>
              <a:t>Sección de ayuda para navegación en plataforma </a:t>
            </a:r>
            <a:r>
              <a:rPr lang="es-PA" sz="1600" dirty="0" smtClean="0"/>
              <a:t>(manuales y/o Videos)</a:t>
            </a:r>
          </a:p>
          <a:p>
            <a:pPr lvl="1"/>
            <a:r>
              <a:rPr lang="es-PA" sz="3000" dirty="0" smtClean="0"/>
              <a:t>Calendario </a:t>
            </a:r>
            <a:r>
              <a:rPr lang="es-PA" sz="3000" dirty="0"/>
              <a:t>del </a:t>
            </a:r>
            <a:r>
              <a:rPr lang="es-PA" sz="3000" dirty="0" smtClean="0"/>
              <a:t>Curso o Cronograma de actividades</a:t>
            </a:r>
            <a:endParaRPr lang="es-PA" sz="3000" dirty="0"/>
          </a:p>
        </p:txBody>
      </p:sp>
    </p:spTree>
    <p:extLst>
      <p:ext uri="{BB962C8B-B14F-4D97-AF65-F5344CB8AC3E}">
        <p14:creationId xmlns:p14="http://schemas.microsoft.com/office/powerpoint/2010/main" val="115956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819522"/>
          </a:xfrm>
        </p:spPr>
        <p:txBody>
          <a:bodyPr>
            <a:normAutofit fontScale="90000"/>
          </a:bodyPr>
          <a:lstStyle/>
          <a:p>
            <a:r>
              <a:rPr lang="es-PA" b="1" dirty="0"/>
              <a:t>ISAE UNIVERSIDAD</a:t>
            </a:r>
            <a:r>
              <a:rPr lang="es-PA" dirty="0"/>
              <a:t/>
            </a:r>
            <a:br>
              <a:rPr lang="es-PA" dirty="0"/>
            </a:br>
            <a:r>
              <a:rPr lang="es-PA" b="1" dirty="0" smtClean="0"/>
              <a:t>EDUCACIÓN VIRTUAL Y A DISTANCIA</a:t>
            </a:r>
            <a:r>
              <a:rPr lang="es-PA" dirty="0"/>
              <a:t/>
            </a:r>
            <a:br>
              <a:rPr lang="es-PA" dirty="0"/>
            </a:b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22768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PA" b="1" dirty="0" smtClean="0"/>
          </a:p>
          <a:p>
            <a:r>
              <a:rPr lang="es-PA" sz="4400" b="1" dirty="0" smtClean="0">
                <a:solidFill>
                  <a:schemeClr val="bg1"/>
                </a:solidFill>
              </a:rPr>
              <a:t>ESTRUCTURA DE CURSOS VIRTUALES</a:t>
            </a:r>
            <a:endParaRPr lang="es-PA" sz="440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" y="19968"/>
            <a:ext cx="2615254" cy="22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275856" cy="1628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l"/>
            <a:r>
              <a:rPr lang="es-PA" sz="3200" b="1" dirty="0">
                <a:solidFill>
                  <a:schemeClr val="bg1"/>
                </a:solidFill>
              </a:rPr>
              <a:t>Estructura de </a:t>
            </a:r>
            <a:r>
              <a:rPr lang="es-PA" sz="3200" b="1" dirty="0" smtClean="0">
                <a:solidFill>
                  <a:schemeClr val="bg1"/>
                </a:solidFill>
              </a:rPr>
              <a:t>los</a:t>
            </a:r>
            <a:br>
              <a:rPr lang="es-PA" sz="3200" b="1" dirty="0" smtClean="0">
                <a:solidFill>
                  <a:schemeClr val="bg1"/>
                </a:solidFill>
              </a:rPr>
            </a:br>
            <a:r>
              <a:rPr lang="es-PA" sz="3200" b="1" dirty="0" smtClean="0">
                <a:solidFill>
                  <a:schemeClr val="bg1"/>
                </a:solidFill>
              </a:rPr>
              <a:t>cursos:</a:t>
            </a:r>
            <a:endParaRPr lang="es-PA" sz="32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A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81120486"/>
              </p:ext>
            </p:extLst>
          </p:nvPr>
        </p:nvGraphicFramePr>
        <p:xfrm>
          <a:off x="107504" y="980728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68499"/>
              </p:ext>
            </p:extLst>
          </p:nvPr>
        </p:nvGraphicFramePr>
        <p:xfrm>
          <a:off x="611560" y="2348880"/>
          <a:ext cx="8064896" cy="367979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016224"/>
                <a:gridCol w="2736304"/>
                <a:gridCol w="3312368"/>
              </a:tblGrid>
              <a:tr h="432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Nombre del Curso: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Nombre de las lecciones: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Nombre </a:t>
                      </a:r>
                      <a:r>
                        <a:rPr lang="es-PA" sz="1000" dirty="0" smtClean="0">
                          <a:effectLst/>
                        </a:rPr>
                        <a:t>de</a:t>
                      </a:r>
                      <a:r>
                        <a:rPr lang="es-PA" sz="1000" baseline="0" dirty="0" smtClean="0">
                          <a:effectLst/>
                        </a:rPr>
                        <a:t>l</a:t>
                      </a:r>
                      <a:r>
                        <a:rPr lang="es-PA" sz="1000" dirty="0" smtClean="0">
                          <a:effectLst/>
                        </a:rPr>
                        <a:t> Módulo: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111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 err="1">
                          <a:effectLst/>
                        </a:rPr>
                        <a:t>TePa</a:t>
                      </a:r>
                      <a:r>
                        <a:rPr lang="es-PA" sz="1000" dirty="0">
                          <a:effectLst/>
                        </a:rPr>
                        <a:t> 108 - Teorías Educativas y Paradigmas de la Enseñanza (Alberto </a:t>
                      </a:r>
                      <a:r>
                        <a:rPr lang="es-PA" sz="1000" dirty="0" err="1">
                          <a:effectLst/>
                        </a:rPr>
                        <a:t>Deras</a:t>
                      </a:r>
                      <a:r>
                        <a:rPr lang="es-PA" sz="1000" dirty="0">
                          <a:effectLst/>
                        </a:rPr>
                        <a:t>)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I. La educación como fenómeno y producto histórico social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A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Clase 1: La </a:t>
                      </a:r>
                      <a:r>
                        <a:rPr lang="es-PA" sz="1000" dirty="0">
                          <a:effectLst/>
                        </a:rPr>
                        <a:t>institucionalización de la enseñanza  y la educación sistemática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6863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Clase 2: La </a:t>
                      </a:r>
                      <a:r>
                        <a:rPr lang="es-PA" sz="1000" dirty="0">
                          <a:effectLst/>
                        </a:rPr>
                        <a:t>institucionalización de la tarea pedagógica: la escuela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618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PA" sz="1000" spc="-15" dirty="0">
                          <a:effectLst/>
                        </a:rPr>
                        <a:t>II</a:t>
                      </a:r>
                      <a:r>
                        <a:rPr lang="es-PA" sz="1000" u="sng" spc="-15" dirty="0">
                          <a:effectLst/>
                        </a:rPr>
                        <a:t>. </a:t>
                      </a:r>
                      <a:r>
                        <a:rPr lang="es-PA" sz="1000" spc="-15" dirty="0">
                          <a:effectLst/>
                        </a:rPr>
                        <a:t>las teorías macro sociales del siglo xx</a:t>
                      </a:r>
                      <a:endParaRPr lang="es-PA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 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spc="-15" dirty="0" smtClean="0">
                          <a:effectLst/>
                        </a:rPr>
                        <a:t>Clase </a:t>
                      </a:r>
                      <a:r>
                        <a:rPr lang="es-PA" sz="1000" spc="-15" baseline="0" dirty="0" smtClean="0">
                          <a:effectLst/>
                        </a:rPr>
                        <a:t> 1:</a:t>
                      </a:r>
                      <a:r>
                        <a:rPr lang="es-PA" sz="1000" spc="-15" dirty="0" smtClean="0">
                          <a:effectLst/>
                        </a:rPr>
                        <a:t>Teorías </a:t>
                      </a:r>
                      <a:r>
                        <a:rPr lang="es-PA" sz="1000" spc="-15" dirty="0">
                          <a:effectLst/>
                        </a:rPr>
                        <a:t>De La Reproducción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413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 Clase</a:t>
                      </a:r>
                      <a:r>
                        <a:rPr lang="es-PA" sz="1000" baseline="0" dirty="0" smtClean="0">
                          <a:effectLst/>
                        </a:rPr>
                        <a:t> 2: </a:t>
                      </a:r>
                      <a:r>
                        <a:rPr lang="es-PA" sz="1000" dirty="0" smtClean="0">
                          <a:effectLst/>
                        </a:rPr>
                        <a:t>Teorías </a:t>
                      </a:r>
                      <a:r>
                        <a:rPr lang="es-PA" sz="1000" dirty="0">
                          <a:effectLst/>
                        </a:rPr>
                        <a:t>de la desescolarización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1377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spc="-15" dirty="0" smtClean="0">
                          <a:effectLst/>
                        </a:rPr>
                        <a:t>Clase </a:t>
                      </a:r>
                      <a:r>
                        <a:rPr lang="es-PA" sz="1000" spc="-15" baseline="0" dirty="0" smtClean="0">
                          <a:effectLst/>
                        </a:rPr>
                        <a:t> 3: </a:t>
                      </a:r>
                      <a:r>
                        <a:rPr lang="es-PA" sz="1000" spc="-15" dirty="0" smtClean="0">
                          <a:effectLst/>
                        </a:rPr>
                        <a:t>Las </a:t>
                      </a:r>
                      <a:r>
                        <a:rPr lang="es-PA" sz="1000" spc="-15" dirty="0">
                          <a:effectLst/>
                        </a:rPr>
                        <a:t>teorías críticas en el fin del siglo xx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0146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III. Las reconfiguraciones de la escuela en las últimas  décadas   y sus sustentos teóricos</a:t>
                      </a:r>
                      <a:endParaRPr lang="es-PA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effectLst/>
                        </a:rPr>
                        <a:t>Clase</a:t>
                      </a:r>
                      <a:r>
                        <a:rPr lang="es-PA" sz="1000" baseline="0" dirty="0" smtClean="0">
                          <a:effectLst/>
                        </a:rPr>
                        <a:t> 1: </a:t>
                      </a:r>
                      <a:r>
                        <a:rPr lang="es-PA" sz="1000" dirty="0" smtClean="0">
                          <a:effectLst/>
                        </a:rPr>
                        <a:t>La </a:t>
                      </a:r>
                      <a:r>
                        <a:rPr lang="es-PA" sz="1000" dirty="0">
                          <a:effectLst/>
                        </a:rPr>
                        <a:t>mundialización de las políticas educativas</a:t>
                      </a:r>
                      <a:endParaRPr lang="es-P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8328" y="1844824"/>
            <a:ext cx="9013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s-PA" sz="11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Ejemplo: </a:t>
            </a:r>
            <a:endParaRPr kumimoji="0" 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l"/>
            <a:r>
              <a:rPr lang="es-PA" b="1" dirty="0">
                <a:solidFill>
                  <a:schemeClr val="bg1"/>
                </a:solidFill>
              </a:rPr>
              <a:t>Estructura de </a:t>
            </a:r>
            <a:r>
              <a:rPr lang="es-PA" b="1" dirty="0" smtClean="0">
                <a:solidFill>
                  <a:schemeClr val="bg1"/>
                </a:solidFill>
              </a:rPr>
              <a:t>los cursos:</a:t>
            </a:r>
            <a:endParaRPr lang="es-P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A" sz="2400" dirty="0" smtClean="0"/>
              <a:t>Decreto ejecutivo </a:t>
            </a:r>
            <a:r>
              <a:rPr lang="es-PA" sz="2400" u="sng" dirty="0" smtClean="0"/>
              <a:t>949</a:t>
            </a:r>
            <a:r>
              <a:rPr lang="es-PA" sz="2400" dirty="0" smtClean="0"/>
              <a:t> del 28 de octubre de 2011</a:t>
            </a:r>
            <a:br>
              <a:rPr lang="es-PA" sz="2400" dirty="0" smtClean="0"/>
            </a:br>
            <a:r>
              <a:rPr lang="es-PA" sz="2400" dirty="0" smtClean="0"/>
              <a:t>Por el cual se reglamenta el funcionamiento de universidades e instituciones de educación superior a distancia y la implementación de planes y programas de estudio a distancia</a:t>
            </a:r>
            <a:endParaRPr lang="es-PA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PA" dirty="0" smtClean="0"/>
              <a:t>Capitulo 1,</a:t>
            </a:r>
          </a:p>
          <a:p>
            <a:pPr marL="0" indent="0">
              <a:buNone/>
            </a:pPr>
            <a:r>
              <a:rPr lang="es-PA" dirty="0" smtClean="0"/>
              <a:t>Artículo 2.  Para efecto de este reglamento los términos que se indican a continuación se entenderán así:</a:t>
            </a:r>
          </a:p>
          <a:p>
            <a:endParaRPr lang="es-PA" dirty="0"/>
          </a:p>
          <a:p>
            <a:r>
              <a:rPr lang="es-PA" b="1" dirty="0" smtClean="0"/>
              <a:t>6- Campus Virtual: </a:t>
            </a:r>
          </a:p>
          <a:p>
            <a:pPr marL="457200" lvl="1" indent="0">
              <a:buNone/>
            </a:pPr>
            <a:r>
              <a:rPr lang="es-PA" dirty="0" smtClean="0"/>
              <a:t>Universidad o facultad que ofrece servicios educativos a través de internet:</a:t>
            </a:r>
          </a:p>
          <a:p>
            <a:pPr lvl="1"/>
            <a:r>
              <a:rPr lang="es-PA" dirty="0" smtClean="0"/>
              <a:t>aula virtual</a:t>
            </a:r>
          </a:p>
          <a:p>
            <a:pPr lvl="1"/>
            <a:r>
              <a:rPr lang="es-PA" dirty="0" smtClean="0"/>
              <a:t>laboratorio virtual</a:t>
            </a:r>
          </a:p>
          <a:p>
            <a:pPr lvl="1"/>
            <a:r>
              <a:rPr lang="es-PA" dirty="0" smtClean="0"/>
              <a:t>materiales didácticos digitales</a:t>
            </a:r>
          </a:p>
          <a:p>
            <a:pPr lvl="1"/>
            <a:r>
              <a:rPr lang="es-PA" dirty="0" smtClean="0"/>
              <a:t>biblioteca digital</a:t>
            </a:r>
          </a:p>
          <a:p>
            <a:pPr lvl="1"/>
            <a:r>
              <a:rPr lang="es-PA" dirty="0" smtClean="0"/>
              <a:t>administración virtual</a:t>
            </a:r>
          </a:p>
          <a:p>
            <a:pPr marL="457200" lvl="1" indent="0">
              <a:buNone/>
            </a:pPr>
            <a:r>
              <a:rPr lang="es-PA" b="1" dirty="0" smtClean="0"/>
              <a:t>Es Sinónimo de Universidad Virtual</a:t>
            </a:r>
          </a:p>
        </p:txBody>
      </p:sp>
    </p:spTree>
    <p:extLst>
      <p:ext uri="{BB962C8B-B14F-4D97-AF65-F5344CB8AC3E}">
        <p14:creationId xmlns:p14="http://schemas.microsoft.com/office/powerpoint/2010/main" val="15522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zDFfPBFgeMk/UC5foKjvh1I/AAAAAAAABQM/uFbj6bXWJkg/s1600/de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-2864"/>
            <a:ext cx="9201621" cy="68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00709"/>
            <a:ext cx="8229600" cy="1404155"/>
          </a:xfrm>
        </p:spPr>
        <p:txBody>
          <a:bodyPr/>
          <a:lstStyle/>
          <a:p>
            <a:r>
              <a:rPr lang="es-PA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s-PA" dirty="0" smtClean="0">
                <a:solidFill>
                  <a:schemeClr val="accent6">
                    <a:lumMod val="75000"/>
                  </a:schemeClr>
                </a:solidFill>
              </a:rPr>
              <a:t>e lo presencial a lo virtual…</a:t>
            </a:r>
            <a:endParaRPr lang="es-P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A" sz="2800" dirty="0" smtClean="0"/>
              <a:t>MODELOS DE EDUCACIÓN VIRTUAL</a:t>
            </a:r>
            <a:endParaRPr lang="es-PA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A" sz="8800" dirty="0" smtClean="0"/>
              <a:t>Virtual </a:t>
            </a:r>
            <a:r>
              <a:rPr lang="es-PA" sz="8800" dirty="0" smtClean="0"/>
              <a:t>Educa</a:t>
            </a:r>
          </a:p>
          <a:p>
            <a:r>
              <a:rPr lang="es-PA" sz="3600" dirty="0">
                <a:hlinkClick r:id="rId2"/>
              </a:rPr>
              <a:t>http://www.virtualeduca.org</a:t>
            </a:r>
            <a:r>
              <a:rPr lang="es-PA" sz="3600" dirty="0" smtClean="0">
                <a:hlinkClick r:id="rId2"/>
              </a:rPr>
              <a:t>/</a:t>
            </a:r>
            <a:endParaRPr lang="es-PA" sz="3600" dirty="0" smtClean="0"/>
          </a:p>
          <a:p>
            <a:endParaRPr lang="es-PA" sz="3600" dirty="0"/>
          </a:p>
        </p:txBody>
      </p:sp>
    </p:spTree>
    <p:extLst>
      <p:ext uri="{BB962C8B-B14F-4D97-AF65-F5344CB8AC3E}">
        <p14:creationId xmlns:p14="http://schemas.microsoft.com/office/powerpoint/2010/main" val="193190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12686" r="16835" b="4271"/>
          <a:stretch/>
        </p:blipFill>
        <p:spPr bwMode="auto">
          <a:xfrm>
            <a:off x="20014" y="537029"/>
            <a:ext cx="9123986" cy="63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275040" cy="49240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A" dirty="0" smtClean="0"/>
              <a:t>La clase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5782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PA" dirty="0" smtClean="0"/>
              <a:t>Se explica el </a:t>
            </a:r>
            <a:r>
              <a:rPr lang="es-PA" dirty="0" smtClean="0"/>
              <a:t>tema</a:t>
            </a:r>
            <a:endParaRPr lang="es-P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t="11770" r="27372" b="3518"/>
          <a:stretch/>
        </p:blipFill>
        <p:spPr bwMode="auto">
          <a:xfrm>
            <a:off x="1331640" y="1030768"/>
            <a:ext cx="6677429" cy="564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3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A" sz="2400" dirty="0" smtClean="0"/>
              <a:t>La explicación es estándar para la asignatura, independientemente del profesor que dicte la clase.  El profesor la revisa y la puede personalizar de ser necesario</a:t>
            </a:r>
            <a:endParaRPr lang="es-P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11488" r="18060" b="5769"/>
          <a:stretch/>
        </p:blipFill>
        <p:spPr bwMode="auto">
          <a:xfrm>
            <a:off x="899592" y="1491165"/>
            <a:ext cx="7581485" cy="535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3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PA" sz="2800" dirty="0" smtClean="0"/>
              <a:t>En la explicación </a:t>
            </a:r>
            <a:r>
              <a:rPr lang="es-PA" sz="2800" dirty="0" smtClean="0"/>
              <a:t>o </a:t>
            </a:r>
            <a:r>
              <a:rPr lang="es-PA" sz="2800" dirty="0" smtClean="0"/>
              <a:t>desarrollo del tema se pueden utilizar recursos (videos, imágenes, </a:t>
            </a:r>
            <a:r>
              <a:rPr lang="es-PA" sz="2800" dirty="0" smtClean="0"/>
              <a:t>etc.)</a:t>
            </a:r>
            <a:endParaRPr lang="es-PA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15991" r="17106" b="-7"/>
          <a:stretch/>
        </p:blipFill>
        <p:spPr bwMode="auto">
          <a:xfrm>
            <a:off x="899592" y="1505417"/>
            <a:ext cx="7585067" cy="535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44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A" dirty="0" smtClean="0"/>
              <a:t>Al final de la explicación o clase, se colocan las asignaciones…</a:t>
            </a:r>
            <a:endParaRPr lang="es-P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12613" r="17081"/>
          <a:stretch/>
        </p:blipFill>
        <p:spPr bwMode="auto">
          <a:xfrm>
            <a:off x="1043608" y="1406606"/>
            <a:ext cx="7426537" cy="545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262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671</Words>
  <Application>Microsoft Office PowerPoint</Application>
  <PresentationFormat>Presentación en pantalla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ISAE UNIVERSIDAD EDUCACIÓN VIRTUAL Y A DISTANCIA </vt:lpstr>
      <vt:lpstr>Decreto ejecutivo 949 del 28 de octubre de 2011 Por el cual se reglamenta el funcionamiento de universidades e instituciones de educación superior a distancia y la implementación de planes y programas de estudio a distancia</vt:lpstr>
      <vt:lpstr>de lo presencial a lo virtual…</vt:lpstr>
      <vt:lpstr>MODELOS DE EDUCACIÓN VIRTUAL</vt:lpstr>
      <vt:lpstr>La clase</vt:lpstr>
      <vt:lpstr>Se explica el tema</vt:lpstr>
      <vt:lpstr>La explicación es estándar para la asignatura, independientemente del profesor que dicte la clase.  El profesor la revisa y la puede personalizar de ser necesario</vt:lpstr>
      <vt:lpstr>En la explicación o desarrollo del tema se pueden utilizar recursos (videos, imágenes, etc.)</vt:lpstr>
      <vt:lpstr>Al final de la explicación o clase, se colocan las asignaciones…</vt:lpstr>
      <vt:lpstr>Complementan el trabajo a distancia o virtual con el uso de herramientas web 2.0</vt:lpstr>
      <vt:lpstr>¿Qué elementos debe tener un curso virtual?</vt:lpstr>
      <vt:lpstr>Pantalla de Bienvenida: (o mensajes)</vt:lpstr>
      <vt:lpstr>La Clase: </vt:lpstr>
      <vt:lpstr>Foros: (tipos)</vt:lpstr>
      <vt:lpstr>Las Actividades:</vt:lpstr>
      <vt:lpstr>Documentos del Curso: </vt:lpstr>
      <vt:lpstr>ISAE UNIVERSIDAD EDUCACIÓN VIRTUAL Y A DISTANCIA  </vt:lpstr>
      <vt:lpstr>Estructura de los cursos:</vt:lpstr>
      <vt:lpstr>Estructura de los cursos: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ISAE UNIVERSIDAD UNIDAD DE EDUCACIÓN VIRTUAL</dc:title>
  <dc:creator>Alberto Deras</dc:creator>
  <cp:lastModifiedBy>Alberto Deras</cp:lastModifiedBy>
  <cp:revision>18</cp:revision>
  <dcterms:created xsi:type="dcterms:W3CDTF">2013-04-05T18:09:46Z</dcterms:created>
  <dcterms:modified xsi:type="dcterms:W3CDTF">2014-07-21T19:51:25Z</dcterms:modified>
</cp:coreProperties>
</file>