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69" d="100"/>
          <a:sy n="69" d="100"/>
        </p:scale>
        <p:origin x="-558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75DF5-271E-4978-A15B-7BA9046551C9}" type="doc">
      <dgm:prSet loTypeId="urn:microsoft.com/office/officeart/2005/8/layout/hList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837D4104-1E7C-4E4E-BFB2-50EB6113AD90}">
      <dgm:prSet phldrT="[Texto]"/>
      <dgm:spPr/>
      <dgm:t>
        <a:bodyPr/>
        <a:lstStyle/>
        <a:p>
          <a:r>
            <a:rPr lang="es-AR" b="1" cap="all" spc="0" dirty="0" smtClean="0">
              <a:ln w="0"/>
              <a:effectLst>
                <a:reflection blurRad="12700" stA="50000" endPos="50000" dist="5000" dir="5400000" sy="-100000" rotWithShape="0"/>
              </a:effectLst>
            </a:rPr>
            <a:t>PRODUCCION DE SOJA</a:t>
          </a:r>
          <a:endParaRPr lang="es-AR" b="1" cap="all" spc="0" dirty="0">
            <a:ln w="0"/>
            <a:effectLst>
              <a:reflection blurRad="12700" stA="50000" endPos="50000" dist="5000" dir="5400000" sy="-100000" rotWithShape="0"/>
            </a:effectLst>
          </a:endParaRPr>
        </a:p>
      </dgm:t>
    </dgm:pt>
    <dgm:pt modelId="{70D416A3-4F26-4B74-B66B-601DB13342E6}" type="parTrans" cxnId="{FF053015-ED29-46C5-997C-80F92FACAD39}">
      <dgm:prSet/>
      <dgm:spPr/>
      <dgm:t>
        <a:bodyPr/>
        <a:lstStyle/>
        <a:p>
          <a:endParaRPr lang="es-AR"/>
        </a:p>
      </dgm:t>
    </dgm:pt>
    <dgm:pt modelId="{9AA14A8C-4135-453F-87CC-E537733A5964}" type="sibTrans" cxnId="{FF053015-ED29-46C5-997C-80F92FACAD39}">
      <dgm:prSet/>
      <dgm:spPr/>
      <dgm:t>
        <a:bodyPr/>
        <a:lstStyle/>
        <a:p>
          <a:endParaRPr lang="es-AR"/>
        </a:p>
      </dgm:t>
    </dgm:pt>
    <dgm:pt modelId="{F796A0CF-C7BB-4FF6-9922-253AD1220EAF}">
      <dgm:prSet phldrT="[Texto]"/>
      <dgm:spPr/>
      <dgm:t>
        <a:bodyPr/>
        <a:lstStyle/>
        <a:p>
          <a:r>
            <a:rPr lang="es-AR" dirty="0" smtClean="0"/>
            <a:t>Aceite de soja</a:t>
          </a:r>
          <a:endParaRPr lang="es-AR" dirty="0"/>
        </a:p>
      </dgm:t>
    </dgm:pt>
    <dgm:pt modelId="{D7C2C9BE-A362-4135-8489-D5DA5950D647}" type="parTrans" cxnId="{69DC2D13-7DFF-48F2-A099-1D3DBDF7E83E}">
      <dgm:prSet/>
      <dgm:spPr/>
      <dgm:t>
        <a:bodyPr/>
        <a:lstStyle/>
        <a:p>
          <a:endParaRPr lang="es-AR"/>
        </a:p>
      </dgm:t>
    </dgm:pt>
    <dgm:pt modelId="{C2FD5AEB-E0F0-4F92-9B90-6B52EA81BFA2}" type="sibTrans" cxnId="{69DC2D13-7DFF-48F2-A099-1D3DBDF7E83E}">
      <dgm:prSet/>
      <dgm:spPr/>
      <dgm:t>
        <a:bodyPr/>
        <a:lstStyle/>
        <a:p>
          <a:endParaRPr lang="es-AR"/>
        </a:p>
      </dgm:t>
    </dgm:pt>
    <dgm:pt modelId="{8BC47C89-8FF9-4EC4-97BF-B79E37FE07FC}">
      <dgm:prSet phldrT="[Texto]"/>
      <dgm:spPr/>
      <dgm:t>
        <a:bodyPr/>
        <a:lstStyle/>
        <a:p>
          <a:r>
            <a:rPr lang="es-AR" dirty="0" smtClean="0"/>
            <a:t>Lecitina</a:t>
          </a:r>
          <a:endParaRPr lang="es-AR" dirty="0"/>
        </a:p>
      </dgm:t>
    </dgm:pt>
    <dgm:pt modelId="{1223F2F0-2C8A-4698-A704-49E13DE3A9A2}" type="parTrans" cxnId="{95F2664F-4409-48E4-935A-16C1822CBA8B}">
      <dgm:prSet/>
      <dgm:spPr/>
      <dgm:t>
        <a:bodyPr/>
        <a:lstStyle/>
        <a:p>
          <a:endParaRPr lang="es-AR"/>
        </a:p>
      </dgm:t>
    </dgm:pt>
    <dgm:pt modelId="{592D3CD4-F832-49BE-B9F9-95E0A2987751}" type="sibTrans" cxnId="{95F2664F-4409-48E4-935A-16C1822CBA8B}">
      <dgm:prSet/>
      <dgm:spPr/>
      <dgm:t>
        <a:bodyPr/>
        <a:lstStyle/>
        <a:p>
          <a:endParaRPr lang="es-AR"/>
        </a:p>
      </dgm:t>
    </dgm:pt>
    <dgm:pt modelId="{7C1FB6A6-5415-45B8-BB1B-180269383F5F}">
      <dgm:prSet phldrT="[Texto]"/>
      <dgm:spPr/>
      <dgm:t>
        <a:bodyPr/>
        <a:lstStyle/>
        <a:p>
          <a:r>
            <a:rPr lang="es-AR" dirty="0" err="1" smtClean="0"/>
            <a:t>Expeller</a:t>
          </a:r>
          <a:endParaRPr lang="es-AR" dirty="0"/>
        </a:p>
      </dgm:t>
    </dgm:pt>
    <dgm:pt modelId="{F1972ACD-1582-4845-BD7B-911F90471F9E}" type="parTrans" cxnId="{E01EF3E6-9BF1-4A2D-A065-FB433227DDC4}">
      <dgm:prSet/>
      <dgm:spPr/>
      <dgm:t>
        <a:bodyPr/>
        <a:lstStyle/>
        <a:p>
          <a:endParaRPr lang="es-AR"/>
        </a:p>
      </dgm:t>
    </dgm:pt>
    <dgm:pt modelId="{91189ED6-84D5-4E69-9F6E-90B3780F0FB2}" type="sibTrans" cxnId="{E01EF3E6-9BF1-4A2D-A065-FB433227DDC4}">
      <dgm:prSet/>
      <dgm:spPr/>
      <dgm:t>
        <a:bodyPr/>
        <a:lstStyle/>
        <a:p>
          <a:endParaRPr lang="es-AR"/>
        </a:p>
      </dgm:t>
    </dgm:pt>
    <dgm:pt modelId="{09AC5C91-7E3E-4610-9D1F-A27071790F59}">
      <dgm:prSet/>
      <dgm:spPr/>
      <dgm:t>
        <a:bodyPr/>
        <a:lstStyle/>
        <a:p>
          <a:r>
            <a:rPr lang="es-AR" dirty="0" smtClean="0"/>
            <a:t>Biodiesel</a:t>
          </a:r>
          <a:endParaRPr lang="es-AR" dirty="0"/>
        </a:p>
      </dgm:t>
    </dgm:pt>
    <dgm:pt modelId="{0D9B0CCF-29E5-41F2-9CD5-D207E81314C0}" type="parTrans" cxnId="{0BF49925-DD8F-4529-BC49-4FF1B0CD3252}">
      <dgm:prSet/>
      <dgm:spPr/>
      <dgm:t>
        <a:bodyPr/>
        <a:lstStyle/>
        <a:p>
          <a:endParaRPr lang="es-AR"/>
        </a:p>
      </dgm:t>
    </dgm:pt>
    <dgm:pt modelId="{84C69000-D555-4E83-837F-F922E5F0759F}" type="sibTrans" cxnId="{0BF49925-DD8F-4529-BC49-4FF1B0CD3252}">
      <dgm:prSet/>
      <dgm:spPr/>
      <dgm:t>
        <a:bodyPr/>
        <a:lstStyle/>
        <a:p>
          <a:endParaRPr lang="es-AR"/>
        </a:p>
      </dgm:t>
    </dgm:pt>
    <dgm:pt modelId="{D0E65A49-07FB-4F75-A8EB-EB84BDA8980D}" type="pres">
      <dgm:prSet presAssocID="{16D75DF5-271E-4978-A15B-7BA9046551C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28C48BC-0FC6-449D-9CE1-4E2CB3EB50C7}" type="pres">
      <dgm:prSet presAssocID="{837D4104-1E7C-4E4E-BFB2-50EB6113AD90}" presName="roof" presStyleLbl="dkBgShp" presStyleIdx="0" presStyleCnt="2"/>
      <dgm:spPr/>
      <dgm:t>
        <a:bodyPr/>
        <a:lstStyle/>
        <a:p>
          <a:endParaRPr lang="es-AR"/>
        </a:p>
      </dgm:t>
    </dgm:pt>
    <dgm:pt modelId="{A7062CBD-3A34-47E6-8A98-02D8672D8D49}" type="pres">
      <dgm:prSet presAssocID="{837D4104-1E7C-4E4E-BFB2-50EB6113AD90}" presName="pillars" presStyleCnt="0"/>
      <dgm:spPr/>
    </dgm:pt>
    <dgm:pt modelId="{10D7EA08-5A7F-4EB3-B873-7A066D7B700C}" type="pres">
      <dgm:prSet presAssocID="{837D4104-1E7C-4E4E-BFB2-50EB6113AD9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3597FE9-B9EF-40E6-99EA-BB46927660FE}" type="pres">
      <dgm:prSet presAssocID="{F796A0CF-C7BB-4FF6-9922-253AD1220EA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96C731-DA87-442D-A2C8-820594A6CFA4}" type="pres">
      <dgm:prSet presAssocID="{8BC47C89-8FF9-4EC4-97BF-B79E37FE07F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461A03-B518-41C3-8B25-685C0B34FA67}" type="pres">
      <dgm:prSet presAssocID="{7C1FB6A6-5415-45B8-BB1B-180269383F5F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D79162-2EA4-46B3-A369-CC7207BDBCE5}" type="pres">
      <dgm:prSet presAssocID="{837D4104-1E7C-4E4E-BFB2-50EB6113AD90}" presName="base" presStyleLbl="dkBgShp" presStyleIdx="1" presStyleCnt="2"/>
      <dgm:spPr/>
    </dgm:pt>
  </dgm:ptLst>
  <dgm:cxnLst>
    <dgm:cxn modelId="{FE328175-DF29-42E9-9FC8-57D035F5A6E4}" type="presOf" srcId="{09AC5C91-7E3E-4610-9D1F-A27071790F59}" destId="{10D7EA08-5A7F-4EB3-B873-7A066D7B700C}" srcOrd="0" destOrd="0" presId="urn:microsoft.com/office/officeart/2005/8/layout/hList3"/>
    <dgm:cxn modelId="{9FBBB3CF-83CF-47F4-9F5E-F26A8011028D}" type="presOf" srcId="{F796A0CF-C7BB-4FF6-9922-253AD1220EAF}" destId="{63597FE9-B9EF-40E6-99EA-BB46927660FE}" srcOrd="0" destOrd="0" presId="urn:microsoft.com/office/officeart/2005/8/layout/hList3"/>
    <dgm:cxn modelId="{3429DE9C-1C2F-4E73-B27B-57060728E1EF}" type="presOf" srcId="{7C1FB6A6-5415-45B8-BB1B-180269383F5F}" destId="{84461A03-B518-41C3-8B25-685C0B34FA67}" srcOrd="0" destOrd="0" presId="urn:microsoft.com/office/officeart/2005/8/layout/hList3"/>
    <dgm:cxn modelId="{E01EF3E6-9BF1-4A2D-A065-FB433227DDC4}" srcId="{837D4104-1E7C-4E4E-BFB2-50EB6113AD90}" destId="{7C1FB6A6-5415-45B8-BB1B-180269383F5F}" srcOrd="3" destOrd="0" parTransId="{F1972ACD-1582-4845-BD7B-911F90471F9E}" sibTransId="{91189ED6-84D5-4E69-9F6E-90B3780F0FB2}"/>
    <dgm:cxn modelId="{A8228EA5-0E6F-471F-8C0E-D0DAEF8E7782}" type="presOf" srcId="{8BC47C89-8FF9-4EC4-97BF-B79E37FE07FC}" destId="{CD96C731-DA87-442D-A2C8-820594A6CFA4}" srcOrd="0" destOrd="0" presId="urn:microsoft.com/office/officeart/2005/8/layout/hList3"/>
    <dgm:cxn modelId="{87F49A66-57B2-468F-9D13-9F261F4C5DB6}" type="presOf" srcId="{16D75DF5-271E-4978-A15B-7BA9046551C9}" destId="{D0E65A49-07FB-4F75-A8EB-EB84BDA8980D}" srcOrd="0" destOrd="0" presId="urn:microsoft.com/office/officeart/2005/8/layout/hList3"/>
    <dgm:cxn modelId="{95F2664F-4409-48E4-935A-16C1822CBA8B}" srcId="{837D4104-1E7C-4E4E-BFB2-50EB6113AD90}" destId="{8BC47C89-8FF9-4EC4-97BF-B79E37FE07FC}" srcOrd="2" destOrd="0" parTransId="{1223F2F0-2C8A-4698-A704-49E13DE3A9A2}" sibTransId="{592D3CD4-F832-49BE-B9F9-95E0A2987751}"/>
    <dgm:cxn modelId="{FF053015-ED29-46C5-997C-80F92FACAD39}" srcId="{16D75DF5-271E-4978-A15B-7BA9046551C9}" destId="{837D4104-1E7C-4E4E-BFB2-50EB6113AD90}" srcOrd="0" destOrd="0" parTransId="{70D416A3-4F26-4B74-B66B-601DB13342E6}" sibTransId="{9AA14A8C-4135-453F-87CC-E537733A5964}"/>
    <dgm:cxn modelId="{921BB3BF-3121-4A65-A6E6-754530E40DC2}" type="presOf" srcId="{837D4104-1E7C-4E4E-BFB2-50EB6113AD90}" destId="{C28C48BC-0FC6-449D-9CE1-4E2CB3EB50C7}" srcOrd="0" destOrd="0" presId="urn:microsoft.com/office/officeart/2005/8/layout/hList3"/>
    <dgm:cxn modelId="{0BF49925-DD8F-4529-BC49-4FF1B0CD3252}" srcId="{837D4104-1E7C-4E4E-BFB2-50EB6113AD90}" destId="{09AC5C91-7E3E-4610-9D1F-A27071790F59}" srcOrd="0" destOrd="0" parTransId="{0D9B0CCF-29E5-41F2-9CD5-D207E81314C0}" sibTransId="{84C69000-D555-4E83-837F-F922E5F0759F}"/>
    <dgm:cxn modelId="{69DC2D13-7DFF-48F2-A099-1D3DBDF7E83E}" srcId="{837D4104-1E7C-4E4E-BFB2-50EB6113AD90}" destId="{F796A0CF-C7BB-4FF6-9922-253AD1220EAF}" srcOrd="1" destOrd="0" parTransId="{D7C2C9BE-A362-4135-8489-D5DA5950D647}" sibTransId="{C2FD5AEB-E0F0-4F92-9B90-6B52EA81BFA2}"/>
    <dgm:cxn modelId="{FC46B25B-C8A2-4528-9433-69AA1914FC99}" type="presParOf" srcId="{D0E65A49-07FB-4F75-A8EB-EB84BDA8980D}" destId="{C28C48BC-0FC6-449D-9CE1-4E2CB3EB50C7}" srcOrd="0" destOrd="0" presId="urn:microsoft.com/office/officeart/2005/8/layout/hList3"/>
    <dgm:cxn modelId="{F733CF5A-0EBE-45AD-BB42-EFF5ACDEC190}" type="presParOf" srcId="{D0E65A49-07FB-4F75-A8EB-EB84BDA8980D}" destId="{A7062CBD-3A34-47E6-8A98-02D8672D8D49}" srcOrd="1" destOrd="0" presId="urn:microsoft.com/office/officeart/2005/8/layout/hList3"/>
    <dgm:cxn modelId="{22CD7AEC-ACC0-4DD9-9947-C3A010D13352}" type="presParOf" srcId="{A7062CBD-3A34-47E6-8A98-02D8672D8D49}" destId="{10D7EA08-5A7F-4EB3-B873-7A066D7B700C}" srcOrd="0" destOrd="0" presId="urn:microsoft.com/office/officeart/2005/8/layout/hList3"/>
    <dgm:cxn modelId="{07E35DED-CAFE-4640-BB11-C39BA209F46D}" type="presParOf" srcId="{A7062CBD-3A34-47E6-8A98-02D8672D8D49}" destId="{63597FE9-B9EF-40E6-99EA-BB46927660FE}" srcOrd="1" destOrd="0" presId="urn:microsoft.com/office/officeart/2005/8/layout/hList3"/>
    <dgm:cxn modelId="{5EF3A994-B95E-4A8E-91D9-5AFAA990D437}" type="presParOf" srcId="{A7062CBD-3A34-47E6-8A98-02D8672D8D49}" destId="{CD96C731-DA87-442D-A2C8-820594A6CFA4}" srcOrd="2" destOrd="0" presId="urn:microsoft.com/office/officeart/2005/8/layout/hList3"/>
    <dgm:cxn modelId="{8360C61D-A41B-4C04-8DEA-27571C8D1AF0}" type="presParOf" srcId="{A7062CBD-3A34-47E6-8A98-02D8672D8D49}" destId="{84461A03-B518-41C3-8B25-685C0B34FA67}" srcOrd="3" destOrd="0" presId="urn:microsoft.com/office/officeart/2005/8/layout/hList3"/>
    <dgm:cxn modelId="{6A413FD0-C96F-4385-A09E-30200E117293}" type="presParOf" srcId="{D0E65A49-07FB-4F75-A8EB-EB84BDA8980D}" destId="{E8D79162-2EA4-46B3-A369-CC7207BDBCE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C48BC-0FC6-449D-9CE1-4E2CB3EB50C7}">
      <dsp:nvSpPr>
        <dsp:cNvPr id="0" name=""/>
        <dsp:cNvSpPr/>
      </dsp:nvSpPr>
      <dsp:spPr>
        <a:xfrm>
          <a:off x="0" y="0"/>
          <a:ext cx="8124056" cy="172819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6300" b="1" kern="1200" cap="all" spc="0" dirty="0" smtClean="0">
              <a:ln w="0"/>
              <a:effectLst>
                <a:reflection blurRad="12700" stA="50000" endPos="50000" dist="5000" dir="5400000" sy="-100000" rotWithShape="0"/>
              </a:effectLst>
            </a:rPr>
            <a:t>PRODUCCION DE SOJA</a:t>
          </a:r>
          <a:endParaRPr lang="es-AR" sz="6300" b="1" kern="1200" cap="all" spc="0" dirty="0">
            <a:ln w="0"/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0" y="0"/>
        <a:ext cx="8124056" cy="1728192"/>
      </dsp:txXfrm>
    </dsp:sp>
    <dsp:sp modelId="{10D7EA08-5A7F-4EB3-B873-7A066D7B700C}">
      <dsp:nvSpPr>
        <dsp:cNvPr id="0" name=""/>
        <dsp:cNvSpPr/>
      </dsp:nvSpPr>
      <dsp:spPr>
        <a:xfrm>
          <a:off x="0" y="1728192"/>
          <a:ext cx="2031014" cy="36292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Biodiesel</a:t>
          </a:r>
          <a:endParaRPr lang="es-AR" sz="3500" kern="1200" dirty="0"/>
        </a:p>
      </dsp:txBody>
      <dsp:txXfrm>
        <a:off x="0" y="1728192"/>
        <a:ext cx="2031014" cy="3629203"/>
      </dsp:txXfrm>
    </dsp:sp>
    <dsp:sp modelId="{63597FE9-B9EF-40E6-99EA-BB46927660FE}">
      <dsp:nvSpPr>
        <dsp:cNvPr id="0" name=""/>
        <dsp:cNvSpPr/>
      </dsp:nvSpPr>
      <dsp:spPr>
        <a:xfrm>
          <a:off x="2031014" y="1728192"/>
          <a:ext cx="2031014" cy="36292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Aceite de soja</a:t>
          </a:r>
          <a:endParaRPr lang="es-AR" sz="3500" kern="1200" dirty="0"/>
        </a:p>
      </dsp:txBody>
      <dsp:txXfrm>
        <a:off x="2031014" y="1728192"/>
        <a:ext cx="2031014" cy="3629203"/>
      </dsp:txXfrm>
    </dsp:sp>
    <dsp:sp modelId="{CD96C731-DA87-442D-A2C8-820594A6CFA4}">
      <dsp:nvSpPr>
        <dsp:cNvPr id="0" name=""/>
        <dsp:cNvSpPr/>
      </dsp:nvSpPr>
      <dsp:spPr>
        <a:xfrm>
          <a:off x="4062028" y="1728192"/>
          <a:ext cx="2031014" cy="36292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Lecitina</a:t>
          </a:r>
          <a:endParaRPr lang="es-AR" sz="3500" kern="1200" dirty="0"/>
        </a:p>
      </dsp:txBody>
      <dsp:txXfrm>
        <a:off x="4062028" y="1728192"/>
        <a:ext cx="2031014" cy="3629203"/>
      </dsp:txXfrm>
    </dsp:sp>
    <dsp:sp modelId="{84461A03-B518-41C3-8B25-685C0B34FA67}">
      <dsp:nvSpPr>
        <dsp:cNvPr id="0" name=""/>
        <dsp:cNvSpPr/>
      </dsp:nvSpPr>
      <dsp:spPr>
        <a:xfrm>
          <a:off x="6093042" y="1728192"/>
          <a:ext cx="2031014" cy="36292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err="1" smtClean="0"/>
            <a:t>Expeller</a:t>
          </a:r>
          <a:endParaRPr lang="es-AR" sz="3500" kern="1200" dirty="0"/>
        </a:p>
      </dsp:txBody>
      <dsp:txXfrm>
        <a:off x="6093042" y="1728192"/>
        <a:ext cx="2031014" cy="3629203"/>
      </dsp:txXfrm>
    </dsp:sp>
    <dsp:sp modelId="{E8D79162-2EA4-46B3-A369-CC7207BDBCE5}">
      <dsp:nvSpPr>
        <dsp:cNvPr id="0" name=""/>
        <dsp:cNvSpPr/>
      </dsp:nvSpPr>
      <dsp:spPr>
        <a:xfrm>
          <a:off x="0" y="5357395"/>
          <a:ext cx="8124056" cy="40324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4C144B-B558-4DC6-8AFD-36E883CA1B7B}" type="datetimeFigureOut">
              <a:rPr lang="es-AR" smtClean="0"/>
              <a:t>26/09/2014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AR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ESLABON INDUSTRIAL</a:t>
            </a:r>
            <a:endParaRPr lang="es-AR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7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12004574"/>
              </p:ext>
            </p:extLst>
          </p:nvPr>
        </p:nvGraphicFramePr>
        <p:xfrm>
          <a:off x="467544" y="476672"/>
          <a:ext cx="81240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64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20940" cy="54864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Biodiesel</a:t>
            </a:r>
            <a:endParaRPr lang="es-AR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5496724"/>
          </a:xfrm>
        </p:spPr>
        <p:txBody>
          <a:bodyPr>
            <a:noAutofit/>
          </a:bodyPr>
          <a:lstStyle/>
          <a:p>
            <a:pPr lvl="1"/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El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 (biocombustible) es un líquido que se obtiene a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partir de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lípidos naturales como aceites vegetales o grasas animales,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 o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sin uso previo,1 mediante procesos industriales de esterificación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 </a:t>
            </a:r>
            <a:r>
              <a:rPr lang="es-AR" sz="2800" b="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transesterificación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, y que se aplica en la preparación de sustitutos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totales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o parciales del </a:t>
            </a:r>
            <a:r>
              <a:rPr lang="es-AR" sz="2800" b="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petrodiésel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o gasóleo obtenido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del petróleo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</a:t>
            </a:r>
            <a:r>
              <a:rPr lang="es-AR" sz="2800" b="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puede mezclarse con gasóleo procedente del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refino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del petróleo en diferentes cantidades. Se utilizan notaciones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abreviadas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según el porcentaje por volumen de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 en la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mezcla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: B100 en caso de utilizar sólo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, u otras notaciones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como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B5, B15, B30 o B50, donde la numeración indica el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porcentaje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por volumen de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 en la mezcla.</a:t>
            </a:r>
          </a:p>
        </p:txBody>
      </p:sp>
    </p:spTree>
    <p:extLst>
      <p:ext uri="{BB962C8B-B14F-4D97-AF65-F5344CB8AC3E}">
        <p14:creationId xmlns:p14="http://schemas.microsoft.com/office/powerpoint/2010/main" val="222969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nergia12.files.wordpress.com/2012/11/ciclo-biodies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" r="1348"/>
          <a:stretch/>
        </p:blipFill>
        <p:spPr bwMode="auto">
          <a:xfrm>
            <a:off x="0" y="476672"/>
            <a:ext cx="91440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rchivo:Biodiese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4" r="22482"/>
          <a:stretch/>
        </p:blipFill>
        <p:spPr bwMode="auto">
          <a:xfrm>
            <a:off x="6012160" y="4575901"/>
            <a:ext cx="1439783" cy="228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58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ACEITE DE SOJA</a:t>
            </a:r>
            <a:endParaRPr lang="es-AR" sz="4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00629"/>
            <a:ext cx="7660332" cy="10322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dirty="0" smtClean="0"/>
              <a:t>El aceite de soja es un aceite vegetal que procede del prensado de la soja.</a:t>
            </a:r>
            <a:endParaRPr lang="es-AR" sz="2400" dirty="0"/>
          </a:p>
        </p:txBody>
      </p:sp>
      <p:pic>
        <p:nvPicPr>
          <p:cNvPr id="2050" name="Picture 2" descr="http://www.coopagricolaposse.com.ar/Imagenes/Soj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42484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.codeconutrilife.com/wp-content/uploads/2011/06/ace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96391"/>
            <a:ext cx="3945059" cy="262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7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LECITINA</a:t>
            </a:r>
            <a:endParaRPr lang="es-AR" sz="72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520940" cy="1368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dirty="0" smtClean="0"/>
              <a:t>Es una combinación de </a:t>
            </a:r>
            <a:r>
              <a:rPr lang="es-AR" sz="2400" dirty="0" err="1" smtClean="0"/>
              <a:t>fosfolipidos</a:t>
            </a:r>
            <a:r>
              <a:rPr lang="es-AR" sz="2400" dirty="0" smtClean="0"/>
              <a:t> que aparecen en la soja. Se obtiene luego de extraer el aceite de los granos de soja.</a:t>
            </a:r>
            <a:endParaRPr lang="es-AR" sz="2400" dirty="0"/>
          </a:p>
        </p:txBody>
      </p:sp>
      <p:pic>
        <p:nvPicPr>
          <p:cNvPr id="3074" name="Picture 2" descr="http://www.cocinista.es/download/bancorecursos/ingredientes/lecitina-soj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1" t="7758" r="11552" b="4038"/>
          <a:stretch/>
        </p:blipFill>
        <p:spPr bwMode="auto">
          <a:xfrm>
            <a:off x="755576" y="2996951"/>
            <a:ext cx="4248472" cy="33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0.gstatic.com/images?q=tbn:ANd9GcSV7rqyZkBg6md1ZJ_jTmLdKHVs0Pb2Ke8ja7gGgi0KoPTQZbG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24944"/>
            <a:ext cx="2088232" cy="350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73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EXPELLER</a:t>
            </a:r>
            <a:endParaRPr lang="es-AR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6082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b="0" dirty="0">
                <a:latin typeface="Franklin Gothic Book (Cuerpo)"/>
              </a:rPr>
              <a:t>Es un subproducto del poroto de soja, que presenta como principales características un gran concentrado </a:t>
            </a:r>
            <a:r>
              <a:rPr lang="es-AR" sz="2400" b="0" dirty="0" smtClean="0">
                <a:latin typeface="Franklin Gothic Book (Cuerpo)"/>
              </a:rPr>
              <a:t>proteico, ejemplo, alimentos balanceados.</a:t>
            </a:r>
            <a:endParaRPr lang="es-AR" sz="2400" dirty="0">
              <a:latin typeface="Franklin Gothic Book (Cuerpo)"/>
            </a:endParaRPr>
          </a:p>
        </p:txBody>
      </p:sp>
      <p:pic>
        <p:nvPicPr>
          <p:cNvPr id="4098" name="Picture 2" descr="http://www.ar.all.biz/img/ar/catalog/1798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78" y="3429000"/>
            <a:ext cx="7547992" cy="29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200</Words>
  <Application>Microsoft Office PowerPoint</Application>
  <PresentationFormat>Presentación en pantalla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ESLABON INDUSTRIAL</vt:lpstr>
      <vt:lpstr>Presentación de PowerPoint</vt:lpstr>
      <vt:lpstr>Biodiesel</vt:lpstr>
      <vt:lpstr>Presentación de PowerPoint</vt:lpstr>
      <vt:lpstr>ACEITE DE SOJA</vt:lpstr>
      <vt:lpstr>LECITINA</vt:lpstr>
      <vt:lpstr>EXPELLER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ESLABON INDUSTRIAL</dc:title>
  <dc:creator>Alumno</dc:creator>
  <cp:lastModifiedBy>Alumno</cp:lastModifiedBy>
  <cp:revision>8</cp:revision>
  <dcterms:created xsi:type="dcterms:W3CDTF">2014-09-12T17:57:58Z</dcterms:created>
  <dcterms:modified xsi:type="dcterms:W3CDTF">2014-09-26T13:50:48Z</dcterms:modified>
</cp:coreProperties>
</file>