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167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4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43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73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736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0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445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08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053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582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4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59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6" name="CasellaDiTesto 5"/>
          <p:cNvSpPr txBox="1"/>
          <p:nvPr/>
        </p:nvSpPr>
        <p:spPr>
          <a:xfrm>
            <a:off x="323528" y="188640"/>
            <a:ext cx="504056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b="1" dirty="0" smtClean="0">
                <a:solidFill>
                  <a:srgbClr val="92D050"/>
                </a:solidFill>
              </a:rPr>
              <a:t>In </a:t>
            </a:r>
            <a:r>
              <a:rPr lang="it-IT" sz="4200" b="1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it-IT" sz="4200" b="1" dirty="0" smtClean="0">
                <a:solidFill>
                  <a:schemeClr val="bg1"/>
                </a:solidFill>
              </a:rPr>
              <a:t>d</a:t>
            </a:r>
            <a:r>
              <a:rPr lang="it-IT" sz="4200" b="1" dirty="0" smtClean="0">
                <a:solidFill>
                  <a:srgbClr val="92D050"/>
                </a:solidFill>
              </a:rPr>
              <a:t>ia you have to: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Say «Namaste» when you meet someone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Take your shoes off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Refuse the first snack or drink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Wear the sari (if you are a women)</a:t>
            </a:r>
            <a:endParaRPr lang="it-IT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client_lino</dc:creator>
  <cp:lastModifiedBy>client_lino</cp:lastModifiedBy>
  <cp:revision>2</cp:revision>
  <dcterms:created xsi:type="dcterms:W3CDTF">2014-11-17T15:31:20Z</dcterms:created>
  <dcterms:modified xsi:type="dcterms:W3CDTF">2014-11-17T15:50:18Z</dcterms:modified>
</cp:coreProperties>
</file>