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357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1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624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186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917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56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27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526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7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39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51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242E-B7F8-4C17-9075-EAB2BC9506D8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DCC1-388E-4E82-BAC6-63298AAE2D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34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jatec.net/wp-content/uploads/2011/05/compo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9766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2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2013-10-22T22:05:30Z</dcterms:created>
  <dcterms:modified xsi:type="dcterms:W3CDTF">2013-10-22T22:07:53Z</dcterms:modified>
</cp:coreProperties>
</file>