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CDFFDB-0454-4FF0-8A2E-B6C6137DE8B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6740" t="25888" r="19306" b="18407"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8210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 rotWithShape="1">
          <a:blip r:embed="rId2" cstate="print"/>
          <a:srcRect l="28083" t="40426" r="30305" b="17933"/>
          <a:stretch/>
        </p:blipFill>
        <p:spPr bwMode="auto">
          <a:xfrm>
            <a:off x="179512" y="188640"/>
            <a:ext cx="8784976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92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 rotWithShape="1">
          <a:blip r:embed="rId2" cstate="print"/>
          <a:srcRect l="18247" t="23070" r="20343" b="15799"/>
          <a:stretch/>
        </p:blipFill>
        <p:spPr bwMode="auto">
          <a:xfrm>
            <a:off x="179512" y="0"/>
            <a:ext cx="8784976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370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Forma de onda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2</cp:revision>
  <dcterms:created xsi:type="dcterms:W3CDTF">2013-10-24T02:00:48Z</dcterms:created>
  <dcterms:modified xsi:type="dcterms:W3CDTF">2013-10-24T02:15:34Z</dcterms:modified>
</cp:coreProperties>
</file>