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9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00CC"/>
            </a:gs>
            <a:gs pos="50000">
              <a:srgbClr val="00B0F0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0D8A-1D15-4AC0-B976-24C9CE5A2FD4}" type="datetimeFigureOut">
              <a:rPr lang="es-ES" smtClean="0"/>
              <a:pPr/>
              <a:t>15/01/2015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14A8-6C01-4095-9EDB-9D7C9DFC74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28860" y="285728"/>
            <a:ext cx="4214842" cy="144655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perrito</a:t>
            </a:r>
            <a:endParaRPr lang="es-E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orazón"/>
          <p:cNvSpPr/>
          <p:nvPr/>
        </p:nvSpPr>
        <p:spPr>
          <a:xfrm>
            <a:off x="0" y="1785926"/>
            <a:ext cx="4857752" cy="4786346"/>
          </a:xfrm>
          <a:prstGeom prst="heart">
            <a:avLst/>
          </a:prstGeom>
          <a:blipFill>
            <a:blip r:embed="rId2"/>
            <a:stretch>
              <a:fillRect/>
            </a:stretch>
          </a:blipFill>
          <a:ln w="8572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Estrella de 7 puntas"/>
          <p:cNvSpPr/>
          <p:nvPr/>
        </p:nvSpPr>
        <p:spPr>
          <a:xfrm>
            <a:off x="4500562" y="1285860"/>
            <a:ext cx="4643438" cy="4714908"/>
          </a:xfrm>
          <a:prstGeom prst="star7">
            <a:avLst/>
          </a:prstGeom>
          <a:blipFill dpi="0" rotWithShape="1">
            <a:blip r:embed="rId3"/>
            <a:srcRect/>
            <a:stretch>
              <a:fillRect t="5000" r="1000"/>
            </a:stretch>
          </a:blipFill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400"/>
                            </p:stCondLst>
                            <p:childTnLst>
                              <p:par>
                                <p:cTn id="38" presetID="38" presetClass="exit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rgbClr val="00B0F0"/>
            </a:gs>
            <a:gs pos="100000">
              <a:srgbClr val="9900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28860" y="285728"/>
            <a:ext cx="4214842" cy="156966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es-E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atito</a:t>
            </a:r>
            <a:endParaRPr lang="es-E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Corazón"/>
          <p:cNvSpPr/>
          <p:nvPr/>
        </p:nvSpPr>
        <p:spPr>
          <a:xfrm>
            <a:off x="0" y="1571612"/>
            <a:ext cx="4857752" cy="4786346"/>
          </a:xfrm>
          <a:prstGeom prst="heart">
            <a:avLst/>
          </a:prstGeom>
          <a:blipFill dpi="0" rotWithShape="1">
            <a:blip r:embed="rId2"/>
            <a:srcRect/>
            <a:stretch>
              <a:fillRect t="-6000" b="-2000"/>
            </a:stretch>
          </a:blipFill>
          <a:ln w="8572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Estrella de 7 puntas"/>
          <p:cNvSpPr/>
          <p:nvPr/>
        </p:nvSpPr>
        <p:spPr>
          <a:xfrm>
            <a:off x="4500562" y="1285860"/>
            <a:ext cx="4643438" cy="4714908"/>
          </a:xfrm>
          <a:prstGeom prst="star7">
            <a:avLst/>
          </a:prstGeom>
          <a:blipFill dpi="0" rotWithShape="1">
            <a:blip r:embed="rId3"/>
            <a:srcRect/>
            <a:stretch>
              <a:fillRect t="5000" r="1000"/>
            </a:stretch>
          </a:blipFill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6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50000">
              <a:srgbClr val="990099"/>
            </a:gs>
            <a:gs pos="10000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285728"/>
            <a:ext cx="5929354" cy="144655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Caballito</a:t>
            </a:r>
          </a:p>
        </p:txBody>
      </p:sp>
      <p:sp>
        <p:nvSpPr>
          <p:cNvPr id="3" name="2 Corazón"/>
          <p:cNvSpPr/>
          <p:nvPr/>
        </p:nvSpPr>
        <p:spPr>
          <a:xfrm>
            <a:off x="0" y="1785926"/>
            <a:ext cx="4857752" cy="4786346"/>
          </a:xfrm>
          <a:prstGeom prst="heart">
            <a:avLst/>
          </a:prstGeom>
          <a:blipFill>
            <a:blip r:embed="rId2"/>
            <a:stretch>
              <a:fillRect/>
            </a:stretch>
          </a:blipFill>
          <a:ln w="8572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Estrella de 7 puntas"/>
          <p:cNvSpPr/>
          <p:nvPr/>
        </p:nvSpPr>
        <p:spPr>
          <a:xfrm>
            <a:off x="4500562" y="1285860"/>
            <a:ext cx="4643438" cy="4714908"/>
          </a:xfrm>
          <a:prstGeom prst="star7">
            <a:avLst/>
          </a:prstGeom>
          <a:blipFill dpi="0" rotWithShape="1">
            <a:blip r:embed="rId3"/>
            <a:srcRect/>
            <a:stretch>
              <a:fillRect t="5000" r="1000"/>
            </a:stretch>
          </a:blipFill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38" presetClass="exit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900"/>
                            </p:stCondLst>
                            <p:childTnLst>
                              <p:par>
                                <p:cTn id="42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900"/>
                            </p:stCondLst>
                            <p:childTnLst>
                              <p:par>
                                <p:cTn id="4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9</cp:revision>
  <dcterms:created xsi:type="dcterms:W3CDTF">2015-01-12T12:11:21Z</dcterms:created>
  <dcterms:modified xsi:type="dcterms:W3CDTF">2015-01-15T12:35:45Z</dcterms:modified>
</cp:coreProperties>
</file>