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  <a:srgbClr val="FF00FF"/>
    <a:srgbClr val="FFFF66"/>
    <a:srgbClr val="CC66FF"/>
    <a:srgbClr val="6600CC"/>
    <a:srgbClr val="66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08/01/2015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08/01/2015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08/01/2015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08/01/2015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08/01/2015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08/01/2015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08/01/2015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08/01/2015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08/01/2015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08/01/2015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08/01/2015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08/01/2015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0" y="3703290"/>
            <a:ext cx="91440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7000" dirty="0" smtClean="0">
                <a:solidFill>
                  <a:srgbClr val="6600CC"/>
                </a:solidFill>
                <a:latin typeface="Gill Sans Ultra Bold" pitchFamily="34" charset="0"/>
              </a:rPr>
              <a:t>María</a:t>
            </a:r>
            <a:endParaRPr lang="es-ES" sz="17000" dirty="0">
              <a:solidFill>
                <a:srgbClr val="6600CC"/>
              </a:solidFill>
              <a:latin typeface="Gill Sans Ultra Bold" pitchFamily="34" charset="0"/>
            </a:endParaRPr>
          </a:p>
        </p:txBody>
      </p:sp>
      <p:cxnSp>
        <p:nvCxnSpPr>
          <p:cNvPr id="6" name="5 Conector recto de flecha"/>
          <p:cNvCxnSpPr/>
          <p:nvPr/>
        </p:nvCxnSpPr>
        <p:spPr>
          <a:xfrm flipV="1">
            <a:off x="4500562" y="2143116"/>
            <a:ext cx="2643206" cy="2500330"/>
          </a:xfrm>
          <a:prstGeom prst="straightConnector1">
            <a:avLst/>
          </a:prstGeom>
          <a:ln>
            <a:solidFill>
              <a:srgbClr val="6600CC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 rot="19713149">
            <a:off x="3737266" y="168191"/>
            <a:ext cx="2000232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 err="1" smtClean="0">
                <a:solidFill>
                  <a:srgbClr val="9900FF"/>
                </a:solidFill>
                <a:latin typeface="Script MT Bold" pitchFamily="66" charset="0"/>
              </a:rPr>
              <a:t>Chloé</a:t>
            </a:r>
            <a:endParaRPr lang="es-ES" sz="5400" dirty="0">
              <a:solidFill>
                <a:srgbClr val="9900FF"/>
              </a:solidFill>
              <a:latin typeface="Script MT Bold" pitchFamily="66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 rot="2527274">
            <a:off x="7430727" y="281871"/>
            <a:ext cx="18352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dirty="0" err="1" smtClean="0">
                <a:solidFill>
                  <a:srgbClr val="FF00FF"/>
                </a:solidFill>
                <a:latin typeface="Script MT Bold" pitchFamily="66" charset="0"/>
              </a:rPr>
              <a:t>Tati</a:t>
            </a:r>
            <a:endParaRPr lang="es-ES" sz="5400" dirty="0" smtClean="0">
              <a:solidFill>
                <a:srgbClr val="FF00FF"/>
              </a:solidFill>
              <a:latin typeface="Script MT Bold" pitchFamily="66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14282" y="1214422"/>
            <a:ext cx="371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dirty="0" smtClean="0">
                <a:solidFill>
                  <a:srgbClr val="9900FF"/>
                </a:solidFill>
              </a:rPr>
              <a:t>Carla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214414" y="2000264"/>
            <a:ext cx="371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dirty="0" smtClean="0">
                <a:solidFill>
                  <a:srgbClr val="9900FF"/>
                </a:solidFill>
              </a:rPr>
              <a:t>Ana 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5143504" y="3500438"/>
            <a:ext cx="371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dirty="0" smtClean="0">
                <a:solidFill>
                  <a:srgbClr val="FF00FF"/>
                </a:solidFill>
              </a:rPr>
              <a:t>Marina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928926" y="1643050"/>
            <a:ext cx="371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dirty="0" smtClean="0">
                <a:solidFill>
                  <a:srgbClr val="FF00FF"/>
                </a:solidFill>
              </a:rPr>
              <a:t>Lucia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5429224" y="2357430"/>
            <a:ext cx="371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dirty="0" smtClean="0">
                <a:solidFill>
                  <a:srgbClr val="FF00FF"/>
                </a:solidFill>
              </a:rPr>
              <a:t>Elena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1142976" y="4357718"/>
            <a:ext cx="371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dirty="0" err="1" smtClean="0">
                <a:solidFill>
                  <a:srgbClr val="9900FF"/>
                </a:solidFill>
              </a:rPr>
              <a:t>Sophia</a:t>
            </a:r>
            <a:endParaRPr lang="es-ES" sz="5400" dirty="0" smtClean="0">
              <a:solidFill>
                <a:srgbClr val="9900FF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143472" y="5286412"/>
            <a:ext cx="371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dirty="0" smtClean="0">
                <a:solidFill>
                  <a:srgbClr val="FF00FF"/>
                </a:solidFill>
              </a:rPr>
              <a:t>Nerea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428596" y="3143248"/>
            <a:ext cx="371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dirty="0" err="1" smtClean="0">
                <a:solidFill>
                  <a:srgbClr val="9900FF"/>
                </a:solidFill>
              </a:rPr>
              <a:t>Maria.E</a:t>
            </a:r>
            <a:endParaRPr lang="es-ES" sz="5400" dirty="0">
              <a:solidFill>
                <a:srgbClr val="99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11</Words>
  <PresentationFormat>Presentación en pantalla (4:3)</PresentationFormat>
  <Paragraphs>11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Diapositiva 1</vt:lpstr>
      <vt:lpstr>Diapositiva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cp:lastModifiedBy>Usuario</cp:lastModifiedBy>
  <cp:revision>5</cp:revision>
  <dcterms:modified xsi:type="dcterms:W3CDTF">2015-01-08T12:52:42Z</dcterms:modified>
</cp:coreProperties>
</file>