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6276-D309-493A-97DB-6D4BC82E7165}" type="datetimeFigureOut">
              <a:rPr lang="es-ES" smtClean="0"/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F521-97ED-4C7F-88C5-10282D2046A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lide-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0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2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3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4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5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5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slide-16-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7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8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19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2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0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2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3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4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5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7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8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29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3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0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2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3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4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5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7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38-1024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0" y="188640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4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5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lide-7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8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9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Presentación en pantalla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Dulce</dc:creator>
  <cp:lastModifiedBy>Dulce</cp:lastModifiedBy>
  <cp:revision>2</cp:revision>
  <dcterms:created xsi:type="dcterms:W3CDTF">2013-03-18T08:30:10Z</dcterms:created>
  <dcterms:modified xsi:type="dcterms:W3CDTF">2013-03-18T08:44:30Z</dcterms:modified>
</cp:coreProperties>
</file>