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8530-E148-4539-BE64-82A408F458F0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EE73E0-75D2-456B-84C5-CC49143C1C12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8530-E148-4539-BE64-82A408F458F0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73E0-75D2-456B-84C5-CC49143C1C1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8530-E148-4539-BE64-82A408F458F0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73E0-75D2-456B-84C5-CC49143C1C1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118530-E148-4539-BE64-82A408F458F0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3EE73E0-75D2-456B-84C5-CC49143C1C12}" type="slidenum">
              <a:rPr lang="es-CO" smtClean="0"/>
              <a:t>‹Nº›</a:t>
            </a:fld>
            <a:endParaRPr lang="es-CO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8530-E148-4539-BE64-82A408F458F0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73E0-75D2-456B-84C5-CC49143C1C12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8530-E148-4539-BE64-82A408F458F0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73E0-75D2-456B-84C5-CC49143C1C12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73E0-75D2-456B-84C5-CC49143C1C12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8530-E148-4539-BE64-82A408F458F0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8530-E148-4539-BE64-82A408F458F0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73E0-75D2-456B-84C5-CC49143C1C12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8530-E148-4539-BE64-82A408F458F0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73E0-75D2-456B-84C5-CC49143C1C1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118530-E148-4539-BE64-82A408F458F0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EE73E0-75D2-456B-84C5-CC49143C1C12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8530-E148-4539-BE64-82A408F458F0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EE73E0-75D2-456B-84C5-CC49143C1C12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118530-E148-4539-BE64-82A408F458F0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3EE73E0-75D2-456B-84C5-CC49143C1C12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CO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TIPOS DE SWAP’S</a:t>
            </a:r>
            <a:endParaRPr lang="es-CO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/>
              <a:t>Los pagos y cobros están referenciados a índices fijos o variables en las dos patas. Los índices deben ser para diferentes periodicidades en cada pata para que tenga algún interés el swap.</a:t>
            </a:r>
          </a:p>
          <a:p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CO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Swap Fijo vs Fijo o Variable vs Variable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/>
              <a:t>Los pagos/cobros de una pata replican los cobros/pagos de un activo mientras que la otra pata se paga a un tipo de interés variable. Sirve para convertir los flujos de un activo que tengamos (por ejemplo un bono que paga un tipo fijo) a otros que nos convienen más.</a:t>
            </a:r>
          </a:p>
          <a:p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CO" b="1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Asset</a:t>
            </a:r>
            <a:r>
              <a:rPr lang="es-CO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Swap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/>
              <a:t>Tipo especial de swap muy utilizado en el mercado interbancario. Suelen tener vencimientos desde un mes a un año. Una de las patas es a tipo fijo mientras que la otra esta indexada a un tipo variable diario </a:t>
            </a:r>
            <a:r>
              <a:rPr lang="es-CO" dirty="0" smtClean="0"/>
              <a:t>Se </a:t>
            </a:r>
            <a:r>
              <a:rPr lang="es-CO" dirty="0"/>
              <a:t>suele realizar una sola liquidación a vencimiento.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Call</a:t>
            </a:r>
            <a:r>
              <a:rPr lang="es-CO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Money Swap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/>
              <a:t>Tipo especial de swap en el que una de las patas está referenciado a un tipo variable a corto </a:t>
            </a:r>
            <a:r>
              <a:rPr lang="es-CO" dirty="0" smtClean="0"/>
              <a:t>plazo</a:t>
            </a:r>
            <a:r>
              <a:rPr lang="es-CO" dirty="0"/>
              <a:t> (inferior a 12 meses) y la otra está referenciada a un tipo superior a 12 meses (por ejemplo, el tipo swap a 10 años). Se suele cotizar en % del tipo referenciado al índice superior a 12 meses.</a:t>
            </a:r>
          </a:p>
          <a:p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Constant</a:t>
            </a:r>
            <a:r>
              <a:rPr lang="es-CO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O" b="1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Maturity</a:t>
            </a:r>
            <a:r>
              <a:rPr lang="es-CO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Swap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/>
              <a:t>Suelen confundirse con los swaps de tipos de interés, donde cada pata está referenciada a una divisa diferente. La confusión puede provenir por la utilización del término «swap» inglés, que significa intercambio.</a:t>
            </a:r>
          </a:p>
          <a:p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Swap de </a:t>
            </a:r>
            <a:r>
              <a:rPr lang="es-CO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divisas </a:t>
            </a:r>
            <a:endParaRPr lang="es-CO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/>
              <a:t>En un </a:t>
            </a:r>
            <a:r>
              <a:rPr lang="es-CO" dirty="0" err="1"/>
              <a:t>Equity</a:t>
            </a:r>
            <a:r>
              <a:rPr lang="es-CO" dirty="0"/>
              <a:t> swap una de las patas está referenciada a tipo de interés y la otra referenciada a renta variable </a:t>
            </a:r>
            <a:r>
              <a:rPr lang="es-CO" dirty="0" smtClean="0"/>
              <a:t>La </a:t>
            </a:r>
            <a:r>
              <a:rPr lang="es-CO" dirty="0"/>
              <a:t>referencia a la renta variable puede ser de muchos tipos (variación sobre un índice, sobre un portafolio de acciones, rentabilidad en un periodo, </a:t>
            </a:r>
            <a:r>
              <a:rPr lang="es-CO" dirty="0" err="1"/>
              <a:t>etc</a:t>
            </a:r>
            <a:r>
              <a:rPr lang="es-CO" dirty="0"/>
              <a:t>)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Equity</a:t>
            </a:r>
            <a:r>
              <a:rPr lang="es-CO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Swap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O" dirty="0"/>
              <a:t>En este tipo de swap se intercambia un tipo de interés flotante por todos los flujos de un activo financiero por variados y complejos que sean. Usualmente si el vencimiento de este swap es inferior al del activo financiero suele haber un intercambio, entre las partes, del activo al inicio y vencimiento del contrato de swap a un precio prefijado.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Total </a:t>
            </a:r>
            <a:r>
              <a:rPr lang="es-CO" b="1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Return</a:t>
            </a:r>
            <a:r>
              <a:rPr lang="es-CO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Swap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CO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FIN</a:t>
            </a:r>
            <a:endParaRPr lang="es-CO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</TotalTime>
  <Words>323</Words>
  <Application>Microsoft Office PowerPoint</Application>
  <PresentationFormat>Presentación en pantalla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Papel</vt:lpstr>
      <vt:lpstr>TIPOS DE SWAP’S</vt:lpstr>
      <vt:lpstr>Swap Fijo vs Fijo o Variable vs Variable</vt:lpstr>
      <vt:lpstr>Asset Swap</vt:lpstr>
      <vt:lpstr>Call Money Swap</vt:lpstr>
      <vt:lpstr>Constant Maturity Swap</vt:lpstr>
      <vt:lpstr>Swap de divisas </vt:lpstr>
      <vt:lpstr>Equity Swap</vt:lpstr>
      <vt:lpstr>Total Return Swap</vt:lpstr>
      <vt:lpstr>FIN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SWAP’S</dc:title>
  <dc:creator>Carito</dc:creator>
  <cp:lastModifiedBy>Carito</cp:lastModifiedBy>
  <cp:revision>2</cp:revision>
  <dcterms:created xsi:type="dcterms:W3CDTF">2015-04-23T03:54:57Z</dcterms:created>
  <dcterms:modified xsi:type="dcterms:W3CDTF">2015-04-23T04:06:59Z</dcterms:modified>
</cp:coreProperties>
</file>