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06167-BE6E-47B8-A7D9-A5E3AE4F9385}" type="datetimeFigureOut">
              <a:rPr lang="it-IT" smtClean="0"/>
              <a:t>02/04/2016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C5-C42D-4848-BD0C-0445645975F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Principi Alimentari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Callea</a:t>
            </a:r>
            <a:r>
              <a:rPr lang="it-IT" dirty="0" smtClean="0"/>
              <a:t> </a:t>
            </a:r>
            <a:r>
              <a:rPr lang="it-IT" dirty="0" err="1" smtClean="0"/>
              <a:t>Steven-</a:t>
            </a:r>
            <a:r>
              <a:rPr lang="it-IT" dirty="0" smtClean="0"/>
              <a:t> </a:t>
            </a:r>
            <a:r>
              <a:rPr lang="it-IT" dirty="0" err="1" smtClean="0"/>
              <a:t>Amaru</a:t>
            </a:r>
            <a:r>
              <a:rPr lang="it-IT" dirty="0" smtClean="0"/>
              <a:t>’ </a:t>
            </a:r>
            <a:r>
              <a:rPr lang="it-IT" dirty="0" err="1" smtClean="0"/>
              <a:t>Andrea-</a:t>
            </a:r>
            <a:r>
              <a:rPr lang="it-IT" dirty="0" smtClean="0"/>
              <a:t> Ragusa </a:t>
            </a:r>
            <a:r>
              <a:rPr lang="it-IT" dirty="0" err="1" smtClean="0"/>
              <a:t>Antonio-</a:t>
            </a:r>
            <a:r>
              <a:rPr lang="it-IT" dirty="0" smtClean="0"/>
              <a:t> </a:t>
            </a:r>
            <a:r>
              <a:rPr lang="it-IT" dirty="0" err="1" smtClean="0"/>
              <a:t>Incardona</a:t>
            </a:r>
            <a:r>
              <a:rPr lang="it-IT" dirty="0" smtClean="0"/>
              <a:t> Salvatore</a:t>
            </a:r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el-09.png"/>
          <p:cNvPicPr>
            <a:picLocks noChangeAspect="1"/>
          </p:cNvPicPr>
          <p:nvPr/>
        </p:nvPicPr>
        <p:blipFill>
          <a:blip r:embed="rId2" cstate="print"/>
          <a:srcRect l="4134" r="3067" b="5901"/>
          <a:stretch>
            <a:fillRect/>
          </a:stretch>
        </p:blipFill>
        <p:spPr>
          <a:xfrm>
            <a:off x="395536" y="202332"/>
            <a:ext cx="8352928" cy="64533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2D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el-10.png"/>
          <p:cNvPicPr>
            <a:picLocks noChangeAspect="1"/>
          </p:cNvPicPr>
          <p:nvPr/>
        </p:nvPicPr>
        <p:blipFill>
          <a:blip r:embed="rId2" cstate="print"/>
          <a:srcRect l="3067" r="3067" b="5901"/>
          <a:stretch>
            <a:fillRect/>
          </a:stretch>
        </p:blipFill>
        <p:spPr>
          <a:xfrm>
            <a:off x="395536" y="202332"/>
            <a:ext cx="8352928" cy="64533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el-11.png"/>
          <p:cNvPicPr>
            <a:picLocks noChangeAspect="1"/>
          </p:cNvPicPr>
          <p:nvPr/>
        </p:nvPicPr>
        <p:blipFill>
          <a:blip r:embed="rId2" cstate="print"/>
          <a:srcRect l="3067" r="4134" b="5901"/>
          <a:stretch>
            <a:fillRect/>
          </a:stretch>
        </p:blipFill>
        <p:spPr>
          <a:xfrm>
            <a:off x="467544" y="202332"/>
            <a:ext cx="8280920" cy="645333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anel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32" y="432048"/>
            <a:ext cx="8567936" cy="64259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anel-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73" t="192" r="2177" b="57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el-03.png"/>
          <p:cNvPicPr>
            <a:picLocks noChangeAspect="1"/>
          </p:cNvPicPr>
          <p:nvPr/>
        </p:nvPicPr>
        <p:blipFill>
          <a:blip r:embed="rId2" cstate="print"/>
          <a:srcRect l="2429" r="2828" b="5901"/>
          <a:stretch>
            <a:fillRect/>
          </a:stretch>
        </p:blipFill>
        <p:spPr>
          <a:xfrm>
            <a:off x="359532" y="0"/>
            <a:ext cx="8424936" cy="64533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el-04.png"/>
          <p:cNvPicPr>
            <a:picLocks noChangeAspect="1"/>
          </p:cNvPicPr>
          <p:nvPr/>
        </p:nvPicPr>
        <p:blipFill>
          <a:blip r:embed="rId2" cstate="print"/>
          <a:srcRect l="2751" r="3538" b="5901"/>
          <a:stretch>
            <a:fillRect/>
          </a:stretch>
        </p:blipFill>
        <p:spPr>
          <a:xfrm>
            <a:off x="287524" y="202332"/>
            <a:ext cx="8856476" cy="64533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el-05.png"/>
          <p:cNvPicPr>
            <a:picLocks noChangeAspect="1"/>
          </p:cNvPicPr>
          <p:nvPr/>
        </p:nvPicPr>
        <p:blipFill>
          <a:blip r:embed="rId2" cstate="print"/>
          <a:srcRect l="3067" r="3067" b="5901"/>
          <a:stretch>
            <a:fillRect/>
          </a:stretch>
        </p:blipFill>
        <p:spPr>
          <a:xfrm>
            <a:off x="359532" y="202332"/>
            <a:ext cx="8424936" cy="64533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el-06.png"/>
          <p:cNvPicPr>
            <a:picLocks noChangeAspect="1"/>
          </p:cNvPicPr>
          <p:nvPr/>
        </p:nvPicPr>
        <p:blipFill>
          <a:blip r:embed="rId2" cstate="print"/>
          <a:srcRect l="3067" r="3067" b="5901"/>
          <a:stretch>
            <a:fillRect/>
          </a:stretch>
        </p:blipFill>
        <p:spPr>
          <a:xfrm>
            <a:off x="395536" y="202332"/>
            <a:ext cx="8352928" cy="64533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el-07.png"/>
          <p:cNvPicPr>
            <a:picLocks noChangeAspect="1"/>
          </p:cNvPicPr>
          <p:nvPr/>
        </p:nvPicPr>
        <p:blipFill>
          <a:blip r:embed="rId2" cstate="print"/>
          <a:srcRect l="3067" r="4134" b="5901"/>
          <a:stretch>
            <a:fillRect/>
          </a:stretch>
        </p:blipFill>
        <p:spPr>
          <a:xfrm>
            <a:off x="395536" y="202332"/>
            <a:ext cx="8496944" cy="64533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el-08.png"/>
          <p:cNvPicPr>
            <a:picLocks noChangeAspect="1"/>
          </p:cNvPicPr>
          <p:nvPr/>
        </p:nvPicPr>
        <p:blipFill>
          <a:blip r:embed="rId2" cstate="print"/>
          <a:srcRect l="3067" r="4134" b="5901"/>
          <a:stretch>
            <a:fillRect/>
          </a:stretch>
        </p:blipFill>
        <p:spPr>
          <a:xfrm>
            <a:off x="395536" y="0"/>
            <a:ext cx="8352928" cy="64533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</Words>
  <Application>Microsoft Office PowerPoint</Application>
  <PresentationFormat>Presentazione su schermo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Principi Alimentari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 Alimentari</dc:title>
  <dc:creator>PC</dc:creator>
  <cp:lastModifiedBy>PC</cp:lastModifiedBy>
  <cp:revision>1</cp:revision>
  <dcterms:created xsi:type="dcterms:W3CDTF">2016-04-02T14:52:55Z</dcterms:created>
  <dcterms:modified xsi:type="dcterms:W3CDTF">2016-04-02T15:29:54Z</dcterms:modified>
</cp:coreProperties>
</file>