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7"/>
  </p:notesMasterIdLst>
  <p:sldIdLst>
    <p:sldId id="270" r:id="rId2"/>
    <p:sldId id="271" r:id="rId3"/>
    <p:sldId id="272" r:id="rId4"/>
    <p:sldId id="273" r:id="rId5"/>
    <p:sldId id="274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0F9A83-B0C9-4B0A-AC2F-00EFAC677A9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2081-BE98-45C1-ADBD-40D3608BD6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7015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47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4950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5115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6508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45185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14039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187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1053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265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6394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3086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678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050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0459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9965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0859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816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5459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HISTAMINA</a:t>
            </a:r>
            <a:endParaRPr lang="es-MX" dirty="0"/>
          </a:p>
        </p:txBody>
      </p:sp>
      <p:pic>
        <p:nvPicPr>
          <p:cNvPr id="12294" name="Picture 6" descr="http://agencia.inutralia.com/NF/NF1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568" y="2708920"/>
            <a:ext cx="7620000" cy="2755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4066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Histamina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64200" y="1975113"/>
            <a:ext cx="7886700" cy="3263504"/>
          </a:xfrm>
        </p:spPr>
        <p:txBody>
          <a:bodyPr/>
          <a:lstStyle/>
          <a:p>
            <a:pPr marL="0" indent="0">
              <a:buNone/>
            </a:pPr>
            <a:r>
              <a:rPr lang="es-MX" dirty="0" smtClean="0"/>
              <a:t>Es una amina </a:t>
            </a:r>
            <a:r>
              <a:rPr lang="es-MX" dirty="0" err="1" smtClean="0"/>
              <a:t>hidrofilica</a:t>
            </a:r>
            <a:r>
              <a:rPr lang="es-MX" dirty="0" smtClean="0"/>
              <a:t> </a:t>
            </a:r>
            <a:r>
              <a:rPr lang="es-MX" dirty="0" err="1" smtClean="0"/>
              <a:t>vasoactiva</a:t>
            </a:r>
            <a:r>
              <a:rPr lang="es-MX" dirty="0" smtClean="0"/>
              <a:t> compuesta por un anillo </a:t>
            </a:r>
            <a:r>
              <a:rPr lang="es-MX" dirty="0" err="1" smtClean="0"/>
              <a:t>imidazolico</a:t>
            </a:r>
            <a:r>
              <a:rPr lang="es-MX" dirty="0" smtClean="0"/>
              <a:t> y un grupo </a:t>
            </a:r>
            <a:r>
              <a:rPr lang="es-MX" dirty="0" err="1" smtClean="0"/>
              <a:t>etilamino</a:t>
            </a:r>
            <a:r>
              <a:rPr lang="es-MX" dirty="0" smtClean="0"/>
              <a:t> como cadena lateral. </a:t>
            </a:r>
          </a:p>
          <a:p>
            <a:pPr marL="0" indent="0" algn="just">
              <a:buNone/>
            </a:pPr>
            <a:r>
              <a:rPr lang="es-MX" dirty="0" smtClean="0"/>
              <a:t>Químicamente, la histamina es 2-(4-imidazol) etilamina </a:t>
            </a:r>
          </a:p>
          <a:p>
            <a:pPr marL="0" indent="0">
              <a:buNone/>
            </a:pPr>
            <a:r>
              <a:rPr lang="es-MX" dirty="0" smtClean="0"/>
              <a:t>Su formula es C5 H9 N3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2783633" y="4672616"/>
            <a:ext cx="2163651" cy="123637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350" b="1" dirty="0"/>
              <a:t>Histamina endógena</a:t>
            </a:r>
            <a:r>
              <a:rPr lang="es-MX" sz="1350" dirty="0"/>
              <a:t>: </a:t>
            </a:r>
          </a:p>
          <a:p>
            <a:pPr algn="ctr"/>
            <a:r>
              <a:rPr lang="es-MX" sz="1350" dirty="0"/>
              <a:t>Se forma a partir de la biosíntesis de histidina</a:t>
            </a:r>
          </a:p>
        </p:txBody>
      </p:sp>
      <p:sp>
        <p:nvSpPr>
          <p:cNvPr id="5" name="Rectángulo 4"/>
          <p:cNvSpPr/>
          <p:nvPr/>
        </p:nvSpPr>
        <p:spPr>
          <a:xfrm>
            <a:off x="6816081" y="4567306"/>
            <a:ext cx="2221605" cy="134262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350" b="1" dirty="0"/>
              <a:t>Histamina exógena:</a:t>
            </a:r>
          </a:p>
          <a:p>
            <a:pPr algn="ctr"/>
            <a:r>
              <a:rPr lang="es-MX" sz="1350" dirty="0"/>
              <a:t>Actúa a nivel de intestino por acción de bacterias sobre los alimentos que tienen histamina preformada</a:t>
            </a:r>
          </a:p>
        </p:txBody>
      </p:sp>
    </p:spTree>
    <p:extLst>
      <p:ext uri="{BB962C8B-B14F-4D97-AF65-F5344CB8AC3E}">
        <p14:creationId xmlns:p14="http://schemas.microsoft.com/office/powerpoint/2010/main" val="126770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G</a:t>
            </a:r>
            <a:r>
              <a:rPr lang="es-MX" dirty="0" smtClean="0"/>
              <a:t>eneralidades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 smtClean="0"/>
              <a:t>Esta molécula es una sustancia estudiada desde hace más de un siglo y que nos sorprende constantemente con nuevos atributos. Su nombre incluye la raíz griega </a:t>
            </a:r>
            <a:r>
              <a:rPr lang="es-MX" dirty="0" err="1" smtClean="0"/>
              <a:t>histos</a:t>
            </a:r>
            <a:r>
              <a:rPr lang="es-MX" dirty="0" smtClean="0"/>
              <a:t>, que significa “tejido”, ya que desde que comenzó a estudiarse, se observó que es una molécula que se distribuye a lo largo de todo el cuerpo humano y se encuentra presente en la mayoría de los tejidos.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595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Fuentes antropogenicas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 smtClean="0"/>
              <a:t>La histamina interviene en las reacciones de hipersensibilidad inmediata y alérgica.</a:t>
            </a:r>
          </a:p>
          <a:p>
            <a:pPr marL="0" indent="0">
              <a:buNone/>
            </a:pPr>
            <a:r>
              <a:rPr lang="es-MX" dirty="0" smtClean="0"/>
              <a:t>Es considerada como un modulador tanto de la respuesta inmune humoral como de la celular.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8333" y="3736483"/>
            <a:ext cx="4455235" cy="1950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70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Tipo de exposición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/>
              <a:t>La histamina es una molécula altamente conservada a lo largo de la evolución y se encuentra distribuida en todo el reino animal; la mayor parte de los tejidos de los mamíferos contienen histamina. Algunas plantas son capaces de sintetizarla como mecanismo de defensa y también forma parte de muchas bacterias, en particular de las bacterias lácticas, involucradas en procesos de fermentación por ejemplo, para la producción de vinos.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8778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ela de condensación">
  <a:themeElements>
    <a:clrScheme name="Estela de condensació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Estela de condensación</Template>
  <TotalTime>20</TotalTime>
  <Words>245</Words>
  <Application>Microsoft Office PowerPoint</Application>
  <PresentationFormat>Panorámica</PresentationFormat>
  <Paragraphs>16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Century Gothic</vt:lpstr>
      <vt:lpstr>Estela de condensación</vt:lpstr>
      <vt:lpstr>HISTAMINA</vt:lpstr>
      <vt:lpstr>Histamina</vt:lpstr>
      <vt:lpstr>Generalidades</vt:lpstr>
      <vt:lpstr>Fuentes antropogenicas</vt:lpstr>
      <vt:lpstr>Tipo de exposición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CLOSTRIDIUM BOTULINUM</dc:title>
  <dc:creator>Valeria</dc:creator>
  <cp:lastModifiedBy>Valeria</cp:lastModifiedBy>
  <cp:revision>13</cp:revision>
  <dcterms:created xsi:type="dcterms:W3CDTF">2016-07-17T23:08:35Z</dcterms:created>
  <dcterms:modified xsi:type="dcterms:W3CDTF">2016-07-17T23:29:09Z</dcterms:modified>
</cp:coreProperties>
</file>