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71" r:id="rId2"/>
    <p:sldId id="272" r:id="rId3"/>
    <p:sldId id="273" r:id="rId4"/>
    <p:sldId id="274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Mecanismo de acción</a:t>
            </a:r>
            <a:endParaRPr lang="es-MX" dirty="0"/>
          </a:p>
        </p:txBody>
      </p:sp>
      <p:sp>
        <p:nvSpPr>
          <p:cNvPr id="9" name="Marcador de contenido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La </a:t>
            </a:r>
            <a:r>
              <a:rPr lang="es-MX" dirty="0" err="1" smtClean="0"/>
              <a:t>histaminasa</a:t>
            </a:r>
            <a:r>
              <a:rPr lang="es-MX" dirty="0" smtClean="0"/>
              <a:t> oxida la cadena lateral de la histamina y la convierte en acido </a:t>
            </a:r>
            <a:r>
              <a:rPr lang="es-MX" dirty="0" err="1" smtClean="0"/>
              <a:t>imidazolacetico</a:t>
            </a:r>
            <a:r>
              <a:rPr lang="es-MX" dirty="0" smtClean="0"/>
              <a:t>.</a:t>
            </a:r>
            <a:br>
              <a:rPr lang="es-MX" dirty="0" smtClean="0"/>
            </a:br>
            <a:endParaRPr lang="es-MX" dirty="0" smtClean="0"/>
          </a:p>
          <a:p>
            <a:pPr marL="0" indent="0">
              <a:buNone/>
            </a:pPr>
            <a:r>
              <a:rPr lang="es-MX" dirty="0"/>
              <a:t>T</a:t>
            </a:r>
            <a:r>
              <a:rPr lang="es-MX" dirty="0" smtClean="0"/>
              <a:t>ambién tiene un control negativo de su propia síntesis, a través de </a:t>
            </a:r>
            <a:r>
              <a:rPr lang="es-MX" dirty="0" err="1" smtClean="0"/>
              <a:t>autorreceptores</a:t>
            </a:r>
            <a:r>
              <a:rPr lang="es-MX" dirty="0" smtClean="0"/>
              <a:t> H3c en las terminaciones </a:t>
            </a:r>
            <a:r>
              <a:rPr lang="es-MX" dirty="0" err="1" smtClean="0"/>
              <a:t>axonicas</a:t>
            </a:r>
            <a:r>
              <a:rPr lang="es-MX" dirty="0" smtClean="0"/>
              <a:t>, dendríticas y se cree que existe una participación de células </a:t>
            </a:r>
            <a:r>
              <a:rPr lang="es-MX" dirty="0" err="1" smtClean="0"/>
              <a:t>gliales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Hay dos enzimas que participan en este metabolismo:</a:t>
            </a:r>
          </a:p>
          <a:p>
            <a:pPr marL="0" indent="0">
              <a:buNone/>
            </a:pPr>
            <a:r>
              <a:rPr lang="es-MX" dirty="0" smtClean="0"/>
              <a:t>Histamina </a:t>
            </a:r>
            <a:r>
              <a:rPr lang="es-MX" dirty="0" err="1" smtClean="0"/>
              <a:t>metil-transferasa</a:t>
            </a:r>
            <a:r>
              <a:rPr lang="es-MX" dirty="0" smtClean="0"/>
              <a:t> y </a:t>
            </a:r>
            <a:r>
              <a:rPr lang="es-MX" dirty="0" err="1" smtClean="0"/>
              <a:t>diamino</a:t>
            </a:r>
            <a:r>
              <a:rPr lang="es-MX" dirty="0" smtClean="0"/>
              <a:t> oxidasa  </a:t>
            </a:r>
            <a:endParaRPr lang="es-MX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305" y="4293097"/>
            <a:ext cx="1612073" cy="122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31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bibliotecadigital.ilce.edu.mx/sites/ciencia/volumen1/ciencia2/28/imgs/f17p1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1556792"/>
            <a:ext cx="820891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11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2.bp.blogspot.com/-0WBDICxxS_k/VR5uD4NdMEI/AAAAAAAAARM/s2miETnE2ck/s1600/Antihistam%C3%ADnico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260648"/>
            <a:ext cx="8280920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76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Dosis toxica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8360" y="2420888"/>
            <a:ext cx="7955280" cy="4069080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Los alimentos que contienen más de 20 mg/kg de histamina, se consideran ricos en histamina y son los que deben eliminarse en la dieta de los pacientes con intolerancia a la histamina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967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21</TotalTime>
  <Words>55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Estela de condensación</vt:lpstr>
      <vt:lpstr>Mecanismo de acción</vt:lpstr>
      <vt:lpstr>Presentación de PowerPoint</vt:lpstr>
      <vt:lpstr>Presentación de PowerPoint</vt:lpstr>
      <vt:lpstr>Dosis toxica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15</cp:revision>
  <dcterms:created xsi:type="dcterms:W3CDTF">2016-07-17T23:08:35Z</dcterms:created>
  <dcterms:modified xsi:type="dcterms:W3CDTF">2016-07-17T23:30:23Z</dcterms:modified>
</cp:coreProperties>
</file>