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
  </p:notesMasterIdLst>
  <p:sldIdLst>
    <p:sldId id="272" r:id="rId2"/>
    <p:sldId id="273" r:id="rId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F9A83-B0C9-4B0A-AC2F-00EFAC677A99}" type="datetimeFigureOut">
              <a:rPr lang="es-MX" smtClean="0"/>
              <a:t>17/07/2016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32081-BE98-45C1-ADBD-40D3608BD68A}" type="slidenum">
              <a:rPr lang="es-MX" smtClean="0"/>
              <a:t>‹Nº›</a:t>
            </a:fld>
            <a:endParaRPr lang="es-MX"/>
          </a:p>
        </p:txBody>
      </p:sp>
    </p:spTree>
    <p:extLst>
      <p:ext uri="{BB962C8B-B14F-4D97-AF65-F5344CB8AC3E}">
        <p14:creationId xmlns:p14="http://schemas.microsoft.com/office/powerpoint/2010/main" val="124701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BE184D2-40C5-4EFD-8130-7AB403D41E29}" type="datetimeFigureOut">
              <a:rPr lang="es-MX" smtClean="0"/>
              <a:t>17/07/2016</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21184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158495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426511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144C051C-3992-4064-8856-C575E0E2579C}"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650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65451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BE184D2-40C5-4EFD-8130-7AB403D41E29}"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97140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BE184D2-40C5-4EFD-8130-7AB403D41E29}"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161918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E184D2-40C5-4EFD-8130-7AB403D41E29}" type="datetimeFigureOut">
              <a:rPr lang="es-MX" smtClean="0"/>
              <a:t>17/07/2016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136105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BE184D2-40C5-4EFD-8130-7AB403D41E29}" type="datetimeFigureOut">
              <a:rPr lang="es-MX" smtClean="0"/>
              <a:t>17/07/2016</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123265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E184D2-40C5-4EFD-8130-7AB403D41E29}" type="datetimeFigureOut">
              <a:rPr lang="es-MX" smtClean="0"/>
              <a:t>17/07/2016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26463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BE184D2-40C5-4EFD-8130-7AB403D41E29}" type="datetimeFigureOut">
              <a:rPr lang="es-MX" smtClean="0"/>
              <a:t>17/07/2016</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78308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14567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E184D2-40C5-4EFD-8130-7AB403D41E29}" type="datetimeFigureOut">
              <a:rPr lang="es-MX" smtClean="0"/>
              <a:t>17/07/2016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216205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BE184D2-40C5-4EFD-8130-7AB403D41E29}"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38045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184D2-40C5-4EFD-8130-7AB403D41E29}" type="datetimeFigureOut">
              <a:rPr lang="es-MX" smtClean="0"/>
              <a:t>17/07/2016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409996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39085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E184D2-40C5-4EFD-8130-7AB403D41E29}"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44C051C-3992-4064-8856-C575E0E2579C}" type="slidenum">
              <a:rPr lang="es-MX" smtClean="0"/>
              <a:t>‹Nº›</a:t>
            </a:fld>
            <a:endParaRPr lang="es-MX"/>
          </a:p>
        </p:txBody>
      </p:sp>
    </p:spTree>
    <p:extLst>
      <p:ext uri="{BB962C8B-B14F-4D97-AF65-F5344CB8AC3E}">
        <p14:creationId xmlns:p14="http://schemas.microsoft.com/office/powerpoint/2010/main" val="301181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E184D2-40C5-4EFD-8130-7AB403D41E29}" type="datetimeFigureOut">
              <a:rPr lang="es-MX" smtClean="0"/>
              <a:t>17/07/2016</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4C051C-3992-4064-8856-C575E0E2579C}" type="slidenum">
              <a:rPr lang="es-MX" smtClean="0"/>
              <a:t>‹Nº›</a:t>
            </a:fld>
            <a:endParaRPr lang="es-MX"/>
          </a:p>
        </p:txBody>
      </p:sp>
    </p:spTree>
    <p:extLst>
      <p:ext uri="{BB962C8B-B14F-4D97-AF65-F5344CB8AC3E}">
        <p14:creationId xmlns:p14="http://schemas.microsoft.com/office/powerpoint/2010/main" val="38954593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Presentación clínica</a:t>
            </a:r>
            <a:endParaRPr lang="es-MX" dirty="0"/>
          </a:p>
        </p:txBody>
      </p:sp>
      <p:sp>
        <p:nvSpPr>
          <p:cNvPr id="3" name="Marcador de contenido 2"/>
          <p:cNvSpPr>
            <a:spLocks noGrp="1"/>
          </p:cNvSpPr>
          <p:nvPr>
            <p:ph idx="1"/>
          </p:nvPr>
        </p:nvSpPr>
        <p:spPr/>
        <p:txBody>
          <a:bodyPr>
            <a:normAutofit/>
          </a:bodyPr>
          <a:lstStyle/>
          <a:p>
            <a:pPr marL="0" indent="0">
              <a:buNone/>
            </a:pPr>
            <a:r>
              <a:rPr lang="es-MX" dirty="0"/>
              <a:t>Los </a:t>
            </a:r>
            <a:r>
              <a:rPr lang="es-MX" b="1" dirty="0"/>
              <a:t>síntomas relacionados con la acumulación de histamina </a:t>
            </a:r>
            <a:r>
              <a:rPr lang="es-MX" dirty="0"/>
              <a:t>son</a:t>
            </a:r>
            <a:r>
              <a:rPr lang="es-MX" dirty="0" smtClean="0"/>
              <a:t>:</a:t>
            </a:r>
          </a:p>
          <a:p>
            <a:r>
              <a:rPr lang="es-MX" dirty="0"/>
              <a:t>– Migraña, es el síntoma que más se relaciona con la intolerancia a la </a:t>
            </a:r>
            <a:r>
              <a:rPr lang="es-MX" dirty="0" smtClean="0"/>
              <a:t>histamina.</a:t>
            </a:r>
            <a:endParaRPr lang="es-MX" dirty="0"/>
          </a:p>
          <a:p>
            <a:r>
              <a:rPr lang="es-MX" dirty="0"/>
              <a:t>– Náuseas, vómitos, diarrea, estreñimiento, flatulencia, acidez, </a:t>
            </a:r>
            <a:r>
              <a:rPr lang="es-MX" dirty="0" smtClean="0"/>
              <a:t>dolor abdominal</a:t>
            </a:r>
            <a:r>
              <a:rPr lang="es-MX" dirty="0"/>
              <a:t>.</a:t>
            </a:r>
          </a:p>
          <a:p>
            <a:r>
              <a:rPr lang="es-MX" dirty="0"/>
              <a:t>– </a:t>
            </a:r>
            <a:r>
              <a:rPr lang="es-MX" dirty="0" smtClean="0"/>
              <a:t>edema</a:t>
            </a:r>
            <a:r>
              <a:rPr lang="es-MX" dirty="0"/>
              <a:t>, inflamación localizada, piel seca, enrojecimiento de la </a:t>
            </a:r>
            <a:r>
              <a:rPr lang="es-MX" dirty="0" smtClean="0"/>
              <a:t>piel</a:t>
            </a:r>
            <a:endParaRPr lang="es-MX" dirty="0"/>
          </a:p>
          <a:p>
            <a:r>
              <a:rPr lang="es-MX" dirty="0"/>
              <a:t>– Dolores osteopáticos y musculares.</a:t>
            </a:r>
          </a:p>
          <a:p>
            <a:r>
              <a:rPr lang="es-MX" dirty="0" smtClean="0"/>
              <a:t>– </a:t>
            </a:r>
            <a:r>
              <a:rPr lang="es-MX" dirty="0"/>
              <a:t>sensación de cansancio.</a:t>
            </a:r>
          </a:p>
          <a:p>
            <a:r>
              <a:rPr lang="es-MX" dirty="0"/>
              <a:t>– </a:t>
            </a:r>
            <a:r>
              <a:rPr lang="es-MX" dirty="0" smtClean="0"/>
              <a:t> </a:t>
            </a:r>
            <a:r>
              <a:rPr lang="es-MX" dirty="0"/>
              <a:t>arritmia, taquicardia.</a:t>
            </a:r>
          </a:p>
          <a:p>
            <a:r>
              <a:rPr lang="es-MX" dirty="0"/>
              <a:t>– Mareo. Cefalea.</a:t>
            </a:r>
          </a:p>
          <a:p>
            <a:pPr marL="0" indent="0">
              <a:buNone/>
            </a:pPr>
            <a:endParaRPr lang="es-MX" dirty="0"/>
          </a:p>
        </p:txBody>
      </p:sp>
    </p:spTree>
    <p:extLst>
      <p:ext uri="{BB962C8B-B14F-4D97-AF65-F5344CB8AC3E}">
        <p14:creationId xmlns:p14="http://schemas.microsoft.com/office/powerpoint/2010/main" val="204813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5700" y="0"/>
            <a:ext cx="6377940" cy="1293028"/>
          </a:xfrm>
        </p:spPr>
        <p:txBody>
          <a:bodyPr/>
          <a:lstStyle/>
          <a:p>
            <a:pPr algn="ctr"/>
            <a:r>
              <a:rPr lang="es-MX" dirty="0" smtClean="0"/>
              <a:t>Tratamiento </a:t>
            </a:r>
            <a:endParaRPr lang="es-MX" dirty="0"/>
          </a:p>
        </p:txBody>
      </p:sp>
      <p:sp>
        <p:nvSpPr>
          <p:cNvPr id="3" name="Marcador de contenido 2"/>
          <p:cNvSpPr>
            <a:spLocks noGrp="1"/>
          </p:cNvSpPr>
          <p:nvPr>
            <p:ph idx="1"/>
          </p:nvPr>
        </p:nvSpPr>
        <p:spPr>
          <a:xfrm>
            <a:off x="2351584" y="986576"/>
            <a:ext cx="7955280" cy="1306448"/>
          </a:xfrm>
        </p:spPr>
        <p:txBody>
          <a:bodyPr/>
          <a:lstStyle/>
          <a:p>
            <a:pPr marL="0" indent="0" algn="just">
              <a:buNone/>
            </a:pPr>
            <a:r>
              <a:rPr lang="es-MX" dirty="0"/>
              <a:t>Dieta baja en histamina. Combinando los restantes alimentos de forma adecuada para que, manteniendo la ingesta de histamina lo más baja posible, se puedan cubrir todas las necesidades nutricionales del paciente</a:t>
            </a:r>
            <a:r>
              <a:rPr lang="es-MX" dirty="0" smtClean="0"/>
              <a:t>.</a:t>
            </a:r>
          </a:p>
          <a:p>
            <a:pPr marL="0" indent="0">
              <a:buNone/>
            </a:pPr>
            <a:endParaRPr lang="es-MX" dirty="0"/>
          </a:p>
        </p:txBody>
      </p:sp>
      <p:pic>
        <p:nvPicPr>
          <p:cNvPr id="9220" name="Picture 4" descr="http://lablogtica.com/wp-content/uploads/2015/09/histamina.jpg"/>
          <p:cNvPicPr>
            <a:picLocks noChangeAspect="1" noChangeArrowheads="1"/>
          </p:cNvPicPr>
          <p:nvPr/>
        </p:nvPicPr>
        <p:blipFill rotWithShape="1">
          <a:blip r:embed="rId2">
            <a:extLst>
              <a:ext uri="{28A0092B-C50C-407E-A947-70E740481C1C}">
                <a14:useLocalDpi xmlns:a14="http://schemas.microsoft.com/office/drawing/2010/main" val="0"/>
              </a:ext>
            </a:extLst>
          </a:blip>
          <a:srcRect b="11308"/>
          <a:stretch/>
        </p:blipFill>
        <p:spPr bwMode="auto">
          <a:xfrm>
            <a:off x="2999656" y="2420889"/>
            <a:ext cx="6648450" cy="400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7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22</TotalTime>
  <Words>39</Words>
  <Application>Microsoft Office PowerPoint</Application>
  <PresentationFormat>Panorámica</PresentationFormat>
  <Paragraphs>11</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Century Gothic</vt:lpstr>
      <vt:lpstr>Estela de condensación</vt:lpstr>
      <vt:lpstr>Presentación clínica</vt:lpstr>
      <vt:lpstr>Tratamiento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CLOSTRIDIUM BOTULINUM</dc:title>
  <dc:creator>Valeria</dc:creator>
  <cp:lastModifiedBy>Valeria</cp:lastModifiedBy>
  <cp:revision>16</cp:revision>
  <dcterms:created xsi:type="dcterms:W3CDTF">2016-07-17T23:08:35Z</dcterms:created>
  <dcterms:modified xsi:type="dcterms:W3CDTF">2016-07-17T23:31:09Z</dcterms:modified>
</cp:coreProperties>
</file>