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76" r:id="rId2"/>
    <p:sldId id="277" r:id="rId3"/>
    <p:sldId id="27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3512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Ciguatera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1847528" y="1325563"/>
            <a:ext cx="3888432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/>
              <a:t>Síntomas por intoxicación por ciguatera de 12/24 horas después de la ingesta.</a:t>
            </a:r>
          </a:p>
          <a:p>
            <a:pPr marL="0" indent="0">
              <a:buNone/>
            </a:pPr>
            <a:r>
              <a:rPr lang="es-MX" sz="2000" b="1" dirty="0"/>
              <a:t>Síntomas cardiacos:</a:t>
            </a:r>
          </a:p>
          <a:p>
            <a:r>
              <a:rPr lang="es-MX" sz="2000" dirty="0"/>
              <a:t>Pulso </a:t>
            </a:r>
            <a:r>
              <a:rPr lang="es-MX" sz="2000" dirty="0"/>
              <a:t>bajo e </a:t>
            </a:r>
            <a:r>
              <a:rPr lang="es-MX" sz="2000" dirty="0"/>
              <a:t>irregular. </a:t>
            </a:r>
          </a:p>
          <a:p>
            <a:r>
              <a:rPr lang="es-MX" sz="2000" dirty="0"/>
              <a:t>Hipo/hipertensión.</a:t>
            </a:r>
          </a:p>
          <a:p>
            <a:r>
              <a:rPr lang="es-MX" sz="2000" dirty="0"/>
              <a:t>Taquicardia.</a:t>
            </a:r>
          </a:p>
          <a:p>
            <a:r>
              <a:rPr lang="es-MX" sz="2000" dirty="0"/>
              <a:t>Bradicardia.</a:t>
            </a:r>
          </a:p>
          <a:p>
            <a:r>
              <a:rPr lang="es-MX" sz="2000" dirty="0"/>
              <a:t>A</a:t>
            </a:r>
            <a:r>
              <a:rPr lang="es-MX" sz="2000" dirty="0"/>
              <a:t>rritmia.</a:t>
            </a:r>
          </a:p>
          <a:p>
            <a:pPr marL="0" indent="0">
              <a:buNone/>
            </a:pPr>
            <a:r>
              <a:rPr lang="es-MX" sz="2000" b="1" dirty="0"/>
              <a:t>Urinarios y </a:t>
            </a:r>
            <a:r>
              <a:rPr lang="es-MX" sz="2000" b="1" dirty="0"/>
              <a:t>Ginecológicos</a:t>
            </a:r>
            <a:endParaRPr lang="es-MX" sz="2000" b="1" dirty="0"/>
          </a:p>
          <a:p>
            <a:r>
              <a:rPr lang="es-MX" sz="2000" dirty="0"/>
              <a:t>Dolor </a:t>
            </a:r>
            <a:r>
              <a:rPr lang="es-MX" sz="2000" dirty="0"/>
              <a:t>al </a:t>
            </a:r>
            <a:r>
              <a:rPr lang="es-MX" sz="2000" dirty="0"/>
              <a:t>orinar. </a:t>
            </a:r>
          </a:p>
          <a:p>
            <a:r>
              <a:rPr lang="es-MX" sz="2000" dirty="0"/>
              <a:t>D</a:t>
            </a:r>
            <a:r>
              <a:rPr lang="es-MX" sz="2000" dirty="0"/>
              <a:t>olor </a:t>
            </a:r>
            <a:r>
              <a:rPr lang="es-MX" sz="2000" dirty="0"/>
              <a:t>en la </a:t>
            </a:r>
            <a:r>
              <a:rPr lang="es-MX" sz="2000" dirty="0"/>
              <a:t>vagina </a:t>
            </a:r>
            <a:r>
              <a:rPr lang="es-MX" sz="2000" dirty="0"/>
              <a:t>o en el </a:t>
            </a:r>
            <a:r>
              <a:rPr lang="es-MX" sz="2000" dirty="0"/>
              <a:t>pene.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077232" y="1484784"/>
            <a:ext cx="4195523" cy="489654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Dermatológicos:</a:t>
            </a:r>
          </a:p>
          <a:p>
            <a:r>
              <a:rPr lang="es-MX" dirty="0" smtClean="0"/>
              <a:t>Picor extremo en todo el cuerpo </a:t>
            </a:r>
          </a:p>
          <a:p>
            <a:r>
              <a:rPr lang="es-MX" dirty="0" smtClean="0"/>
              <a:t>Erupciones en la piel (urticaria)</a:t>
            </a:r>
          </a:p>
          <a:p>
            <a:r>
              <a:rPr lang="es-MX" dirty="0" smtClean="0"/>
              <a:t>Pérdida de cabello y  de las uñas (rara vez).</a:t>
            </a:r>
          </a:p>
          <a:p>
            <a:r>
              <a:rPr lang="es-MX" dirty="0" smtClean="0"/>
              <a:t>Emocionales:</a:t>
            </a:r>
          </a:p>
          <a:p>
            <a:r>
              <a:rPr lang="es-MX" dirty="0" smtClean="0"/>
              <a:t>Depresión</a:t>
            </a:r>
          </a:p>
          <a:p>
            <a:r>
              <a:rPr lang="es-MX" dirty="0" smtClean="0"/>
              <a:t>Ansiedad</a:t>
            </a:r>
          </a:p>
          <a:p>
            <a:r>
              <a:rPr lang="es-MX" dirty="0" smtClean="0"/>
              <a:t>Nerviosidad</a:t>
            </a:r>
          </a:p>
          <a:p>
            <a:r>
              <a:rPr lang="es-MX" dirty="0" smtClean="0"/>
              <a:t>Aturdimiento</a:t>
            </a:r>
          </a:p>
          <a:p>
            <a:r>
              <a:rPr lang="es-MX" dirty="0" smtClean="0"/>
              <a:t>Comportamiento irracional</a:t>
            </a:r>
          </a:p>
          <a:p>
            <a:r>
              <a:rPr lang="es-MX" dirty="0" smtClean="0"/>
              <a:t>Alucinaciones</a:t>
            </a:r>
          </a:p>
          <a:p>
            <a:r>
              <a:rPr lang="es-MX" dirty="0" smtClean="0"/>
              <a:t>Histeria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23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320041"/>
            <a:ext cx="7239000" cy="677487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Ciguatera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91544" y="1052736"/>
            <a:ext cx="8424936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b="1" dirty="0"/>
              <a:t>No existe tratamiento específico, su tratamiento se limita a la supresión de los síntomas.</a:t>
            </a:r>
          </a:p>
          <a:p>
            <a:pPr marL="0" indent="0" algn="just">
              <a:buNone/>
            </a:pPr>
            <a:r>
              <a:rPr lang="es-MX" sz="2000" b="1" dirty="0"/>
              <a:t>Los </a:t>
            </a:r>
            <a:r>
              <a:rPr lang="es-MX" sz="2000" b="1" dirty="0"/>
              <a:t>tratamientos </a:t>
            </a:r>
            <a:r>
              <a:rPr lang="es-MX" sz="2000" b="1" dirty="0"/>
              <a:t>médicos:</a:t>
            </a:r>
          </a:p>
          <a:p>
            <a:pPr algn="just"/>
            <a:r>
              <a:rPr lang="es-MX" sz="1700" dirty="0"/>
              <a:t>Vitamina C/Complejo B </a:t>
            </a:r>
            <a:endParaRPr lang="es-MX" sz="1700" dirty="0"/>
          </a:p>
          <a:p>
            <a:pPr algn="just"/>
            <a:r>
              <a:rPr lang="es-MX" sz="1700" dirty="0"/>
              <a:t>Analgésicos </a:t>
            </a:r>
            <a:r>
              <a:rPr lang="es-MX" sz="1700" dirty="0"/>
              <a:t>con </a:t>
            </a:r>
            <a:r>
              <a:rPr lang="es-MX" sz="1700" dirty="0"/>
              <a:t>propiedades antinflamatorias </a:t>
            </a:r>
          </a:p>
          <a:p>
            <a:pPr algn="just"/>
            <a:r>
              <a:rPr lang="es-MX" sz="1700" dirty="0"/>
              <a:t>Antihistamínicos </a:t>
            </a:r>
            <a:r>
              <a:rPr lang="es-MX" sz="1700" dirty="0"/>
              <a:t>para reducir la </a:t>
            </a:r>
            <a:r>
              <a:rPr lang="es-MX" sz="1700" dirty="0"/>
              <a:t>picazón</a:t>
            </a:r>
          </a:p>
          <a:p>
            <a:pPr algn="just"/>
            <a:r>
              <a:rPr lang="es-MX" sz="1700" dirty="0"/>
              <a:t>Antidepresivos </a:t>
            </a:r>
          </a:p>
          <a:p>
            <a:pPr algn="just"/>
            <a:r>
              <a:rPr lang="es-MX" sz="1700" dirty="0"/>
              <a:t>Uso </a:t>
            </a:r>
            <a:r>
              <a:rPr lang="es-MX" sz="1700" dirty="0"/>
              <a:t>de </a:t>
            </a:r>
            <a:r>
              <a:rPr lang="es-MX" sz="1700" dirty="0"/>
              <a:t>atropina como </a:t>
            </a:r>
            <a:r>
              <a:rPr lang="es-MX" sz="1700" dirty="0"/>
              <a:t>tratamiento para la bradicardia. </a:t>
            </a:r>
            <a:endParaRPr lang="es-MX" sz="1700" dirty="0"/>
          </a:p>
          <a:p>
            <a:pPr algn="just"/>
            <a:r>
              <a:rPr lang="es-MX" sz="1700" dirty="0"/>
              <a:t>Empleo de carbón</a:t>
            </a:r>
            <a:r>
              <a:rPr lang="es-MX" sz="1700" dirty="0"/>
              <a:t> </a:t>
            </a:r>
            <a:r>
              <a:rPr lang="es-MX" sz="1700" dirty="0"/>
              <a:t>activado (1g/Kg) para </a:t>
            </a:r>
            <a:r>
              <a:rPr lang="es-MX" sz="1700" dirty="0" err="1"/>
              <a:t>descontaminacion</a:t>
            </a:r>
            <a:r>
              <a:rPr lang="es-MX" sz="1700" dirty="0"/>
              <a:t> gastrointestinal, puede </a:t>
            </a:r>
            <a:r>
              <a:rPr lang="es-MX" sz="1700" dirty="0"/>
              <a:t>ser beneficioso si se hace dentro de 3 o 4 horas de la ingestión de la </a:t>
            </a:r>
            <a:r>
              <a:rPr lang="es-MX" sz="1700" dirty="0"/>
              <a:t>toxina.</a:t>
            </a:r>
          </a:p>
          <a:p>
            <a:pPr algn="just"/>
            <a:r>
              <a:rPr lang="es-MX" sz="1700" dirty="0"/>
              <a:t>Uso de antieméticos </a:t>
            </a:r>
            <a:r>
              <a:rPr lang="es-MX" sz="1700" dirty="0"/>
              <a:t>puede controlar los vómitos. </a:t>
            </a:r>
            <a:endParaRPr lang="es-MX" sz="1700" dirty="0"/>
          </a:p>
          <a:p>
            <a:pPr algn="just"/>
            <a:r>
              <a:rPr lang="es-MX" sz="1700" dirty="0"/>
              <a:t>El </a:t>
            </a:r>
            <a:r>
              <a:rPr lang="es-MX" sz="1700" dirty="0"/>
              <a:t>uso de </a:t>
            </a:r>
            <a:r>
              <a:rPr lang="es-MX" sz="1700" dirty="0" err="1"/>
              <a:t>mannitol</a:t>
            </a:r>
            <a:r>
              <a:rPr lang="es-MX" sz="1700" dirty="0"/>
              <a:t> se ha hecho común en el tratamiento de ciguatera </a:t>
            </a:r>
            <a:r>
              <a:rPr lang="es-MX" sz="1700" dirty="0"/>
              <a:t>para eliminar los síntomas neurológicos</a:t>
            </a:r>
          </a:p>
        </p:txBody>
      </p:sp>
    </p:spTree>
    <p:extLst>
      <p:ext uri="{BB962C8B-B14F-4D97-AF65-F5344CB8AC3E}">
        <p14:creationId xmlns:p14="http://schemas.microsoft.com/office/powerpoint/2010/main" val="18981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7214" y="908720"/>
            <a:ext cx="7239000" cy="58868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Ciguatera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3051" y="1340768"/>
            <a:ext cx="8208912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Medidas de prevención de intoxicación por ciguatera. </a:t>
            </a:r>
          </a:p>
          <a:p>
            <a:pPr marL="0" indent="0" algn="just">
              <a:buNone/>
            </a:pPr>
            <a:r>
              <a:rPr lang="es-MX" sz="2100" dirty="0"/>
              <a:t>1</a:t>
            </a:r>
            <a:r>
              <a:rPr lang="es-MX" sz="2100" dirty="0"/>
              <a:t>. </a:t>
            </a:r>
            <a:r>
              <a:rPr lang="es-MX" sz="2100" dirty="0"/>
              <a:t>Evitar </a:t>
            </a:r>
            <a:r>
              <a:rPr lang="es-MX" sz="2100" dirty="0"/>
              <a:t>el consumo de la picúa, el </a:t>
            </a:r>
            <a:r>
              <a:rPr lang="es-MX" sz="2100" dirty="0" err="1"/>
              <a:t>medregal</a:t>
            </a:r>
            <a:r>
              <a:rPr lang="es-MX" sz="2100" dirty="0"/>
              <a:t>, el   </a:t>
            </a:r>
          </a:p>
          <a:p>
            <a:pPr marL="0" indent="0" algn="just">
              <a:buNone/>
            </a:pPr>
            <a:r>
              <a:rPr lang="es-MX" sz="2100" dirty="0"/>
              <a:t>   capitán, el jurel negro y de los peces carnívoros </a:t>
            </a:r>
          </a:p>
          <a:p>
            <a:pPr marL="0" indent="0" algn="just">
              <a:buNone/>
            </a:pPr>
            <a:r>
              <a:rPr lang="es-MX" sz="2100" dirty="0"/>
              <a:t>   (Ej. meros, pargos, jureles, sierras) demasiado   </a:t>
            </a:r>
          </a:p>
          <a:p>
            <a:pPr marL="0" indent="0" algn="just">
              <a:buNone/>
            </a:pPr>
            <a:r>
              <a:rPr lang="es-MX" sz="2100" dirty="0"/>
              <a:t>   grandes,</a:t>
            </a:r>
          </a:p>
          <a:p>
            <a:pPr marL="0" indent="0" algn="just">
              <a:buNone/>
            </a:pPr>
            <a:r>
              <a:rPr lang="es-MX" sz="2100" dirty="0"/>
              <a:t>2. </a:t>
            </a:r>
            <a:r>
              <a:rPr lang="es-MX" sz="2100" dirty="0"/>
              <a:t>Evitar </a:t>
            </a:r>
            <a:r>
              <a:rPr lang="es-MX" sz="2100" dirty="0"/>
              <a:t>el consumo de pescado fileteado o   </a:t>
            </a:r>
          </a:p>
          <a:p>
            <a:pPr marL="0" indent="0" algn="just">
              <a:buNone/>
            </a:pPr>
            <a:r>
              <a:rPr lang="es-MX" sz="2100" dirty="0"/>
              <a:t>   rebanado a menos de que se pueda evidenciar </a:t>
            </a:r>
          </a:p>
          <a:p>
            <a:pPr marL="0" indent="0" algn="just">
              <a:buNone/>
            </a:pPr>
            <a:r>
              <a:rPr lang="es-MX" sz="2100" dirty="0"/>
              <a:t>   la identidad de éste,</a:t>
            </a:r>
          </a:p>
          <a:p>
            <a:pPr marL="0" indent="0" algn="just">
              <a:buNone/>
            </a:pPr>
            <a:r>
              <a:rPr lang="es-MX" sz="2100" dirty="0"/>
              <a:t>3. Realizar un buen eviscerado puesto.</a:t>
            </a:r>
          </a:p>
          <a:p>
            <a:pPr marL="0" indent="0" algn="just">
              <a:buNone/>
            </a:pPr>
            <a:r>
              <a:rPr lang="es-MX" sz="2100" dirty="0"/>
              <a:t>4. Consumir </a:t>
            </a:r>
            <a:r>
              <a:rPr lang="es-MX" sz="2100" dirty="0"/>
              <a:t>únicamente el músculo del pescado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76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26</TotalTime>
  <Words>217</Words>
  <Application>Microsoft Office PowerPoint</Application>
  <PresentationFormat>Panorámica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Estela de condensación</vt:lpstr>
      <vt:lpstr>Ciguatera</vt:lpstr>
      <vt:lpstr>Ciguatera</vt:lpstr>
      <vt:lpstr>Ciguatera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19</cp:revision>
  <dcterms:created xsi:type="dcterms:W3CDTF">2016-07-17T23:08:35Z</dcterms:created>
  <dcterms:modified xsi:type="dcterms:W3CDTF">2016-07-17T23:35:09Z</dcterms:modified>
</cp:coreProperties>
</file>