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B9D5-D52A-403A-B06D-ABE2A03F8442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8C41-1D7A-4EAF-A184-0E2643B3BF0F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B9D5-D52A-403A-B06D-ABE2A03F8442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8C41-1D7A-4EAF-A184-0E2643B3BF0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B9D5-D52A-403A-B06D-ABE2A03F8442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8C41-1D7A-4EAF-A184-0E2643B3BF0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B9D5-D52A-403A-B06D-ABE2A03F8442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8C41-1D7A-4EAF-A184-0E2643B3BF0F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B9D5-D52A-403A-B06D-ABE2A03F8442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8C41-1D7A-4EAF-A184-0E2643B3BF0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B9D5-D52A-403A-B06D-ABE2A03F8442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8C41-1D7A-4EAF-A184-0E2643B3BF0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B9D5-D52A-403A-B06D-ABE2A03F8442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8C41-1D7A-4EAF-A184-0E2643B3BF0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B9D5-D52A-403A-B06D-ABE2A03F8442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8C41-1D7A-4EAF-A184-0E2643B3BF0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B9D5-D52A-403A-B06D-ABE2A03F8442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8C41-1D7A-4EAF-A184-0E2643B3BF0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B9D5-D52A-403A-B06D-ABE2A03F8442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8C41-1D7A-4EAF-A184-0E2643B3BF0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B9D5-D52A-403A-B06D-ABE2A03F8442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8C41-1D7A-4EAF-A184-0E2643B3BF0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7631B9D5-D52A-403A-B06D-ABE2A03F8442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52F8C41-1D7A-4EAF-A184-0E2643B3BF0F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281385"/>
          </a:xfrm>
        </p:spPr>
        <p:txBody>
          <a:bodyPr/>
          <a:lstStyle/>
          <a:p>
            <a:r>
              <a:rPr lang="es-ES" smtClean="0"/>
              <a:t>MEDIA</a:t>
            </a:r>
            <a:r>
              <a:rPr lang="es-ES" smtClean="0"/>
              <a:t> </a:t>
            </a:r>
            <a:r>
              <a:rPr lang="es-ES" dirty="0" smtClean="0"/>
              <a:t>TENSIÓN</a:t>
            </a: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00808"/>
            <a:ext cx="76200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604159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te">
  <a:themeElements>
    <a:clrScheme name="Horizonte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e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</TotalTime>
  <Words>2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Horizonte</vt:lpstr>
      <vt:lpstr>MEDIA TENSIÓN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BAJA TENSIÓN</dc:title>
  <dc:creator>altamirano</dc:creator>
  <cp:lastModifiedBy>altamirano</cp:lastModifiedBy>
  <cp:revision>2</cp:revision>
  <dcterms:created xsi:type="dcterms:W3CDTF">2016-10-08T21:52:53Z</dcterms:created>
  <dcterms:modified xsi:type="dcterms:W3CDTF">2016-10-12T15:43:47Z</dcterms:modified>
</cp:coreProperties>
</file>