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5143500" cx="9144000"/>
  <p:notesSz cx="6858000" cy="9144000"/>
  <p:embeddedFontLst>
    <p:embeddedFont>
      <p:font typeface="Amatic SC"/>
      <p:regular r:id="rId10"/>
      <p:bold r:id="rId11"/>
    </p:embeddedFont>
    <p:embeddedFont>
      <p:font typeface="Source Code Pro"/>
      <p:regular r:id="rId12"/>
      <p:bold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maticSC-bold.fntdata"/><Relationship Id="rId10" Type="http://schemas.openxmlformats.org/officeDocument/2006/relationships/font" Target="fonts/AmaticSC-regular.fntdata"/><Relationship Id="rId13" Type="http://schemas.openxmlformats.org/officeDocument/2006/relationships/font" Target="fonts/SourceCodePro-bold.fntdata"/><Relationship Id="rId12" Type="http://schemas.openxmlformats.org/officeDocument/2006/relationships/font" Target="fonts/SourceCodePro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" name="Shape 11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8000"/>
            </a:lvl1pPr>
            <a:lvl2pPr lvl="1" algn="ctr">
              <a:spcBef>
                <a:spcPts val="0"/>
              </a:spcBef>
              <a:buSzPct val="100000"/>
              <a:defRPr sz="8000"/>
            </a:lvl2pPr>
            <a:lvl3pPr lvl="2" algn="ctr">
              <a:spcBef>
                <a:spcPts val="0"/>
              </a:spcBef>
              <a:buSzPct val="100000"/>
              <a:defRPr sz="8000"/>
            </a:lvl3pPr>
            <a:lvl4pPr lvl="3" algn="ctr">
              <a:spcBef>
                <a:spcPts val="0"/>
              </a:spcBef>
              <a:buSzPct val="100000"/>
              <a:defRPr sz="8000"/>
            </a:lvl4pPr>
            <a:lvl5pPr lvl="4" algn="ctr">
              <a:spcBef>
                <a:spcPts val="0"/>
              </a:spcBef>
              <a:buSzPct val="100000"/>
              <a:defRPr sz="8000"/>
            </a:lvl5pPr>
            <a:lvl6pPr lvl="5" algn="ctr">
              <a:spcBef>
                <a:spcPts val="0"/>
              </a:spcBef>
              <a:buSzPct val="100000"/>
              <a:defRPr sz="8000"/>
            </a:lvl6pPr>
            <a:lvl7pPr lvl="6" algn="ctr">
              <a:spcBef>
                <a:spcPts val="0"/>
              </a:spcBef>
              <a:buSzPct val="100000"/>
              <a:defRPr sz="8000"/>
            </a:lvl7pPr>
            <a:lvl8pPr lvl="7" algn="ctr">
              <a:spcBef>
                <a:spcPts val="0"/>
              </a:spcBef>
              <a:buSzPct val="100000"/>
              <a:defRPr sz="8000"/>
            </a:lvl8pPr>
            <a:lvl9pPr lvl="8" algn="ctr">
              <a:spcBef>
                <a:spcPts val="0"/>
              </a:spcBef>
              <a:buSzPct val="100000"/>
              <a:defRPr sz="8000"/>
            </a:lvl9pPr>
          </a:lstStyle>
          <a:p/>
        </p:txBody>
      </p:sp>
      <p:sp>
        <p:nvSpPr>
          <p:cNvPr id="12" name="Shape 12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b="1" sz="21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b="1" sz="21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b="1" sz="21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b="1" sz="21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b="1" sz="21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b="1" sz="21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b="1" sz="21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b="1" sz="21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b="1" sz="21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t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2pPr>
            <a:lvl3pPr lvl="2"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3pPr>
            <a:lvl4pPr lvl="3"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4pPr>
            <a:lvl5pPr lvl="4"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5pPr>
            <a:lvl6pPr lvl="5"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6pPr>
            <a:lvl7pPr lvl="6"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7pPr>
            <a:lvl8pPr lvl="7"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8pPr>
            <a:lvl9pPr lvl="8"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t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t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t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t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2" type="body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5" name="Shape 2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t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/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4000"/>
            </a:lvl1pPr>
            <a:lvl2pPr lvl="1">
              <a:spcBef>
                <a:spcPts val="0"/>
              </a:spcBef>
              <a:buSzPct val="100000"/>
              <a:defRPr sz="4000"/>
            </a:lvl2pPr>
            <a:lvl3pPr lvl="2">
              <a:spcBef>
                <a:spcPts val="0"/>
              </a:spcBef>
              <a:buSzPct val="100000"/>
              <a:defRPr sz="4000"/>
            </a:lvl3pPr>
            <a:lvl4pPr lvl="3">
              <a:spcBef>
                <a:spcPts val="0"/>
              </a:spcBef>
              <a:buSzPct val="100000"/>
              <a:defRPr sz="4000"/>
            </a:lvl4pPr>
            <a:lvl5pPr lvl="4">
              <a:spcBef>
                <a:spcPts val="0"/>
              </a:spcBef>
              <a:buSzPct val="100000"/>
              <a:defRPr sz="4000"/>
            </a:lvl5pPr>
            <a:lvl6pPr lvl="5">
              <a:spcBef>
                <a:spcPts val="0"/>
              </a:spcBef>
              <a:buSzPct val="100000"/>
              <a:defRPr sz="4000"/>
            </a:lvl6pPr>
            <a:lvl7pPr lvl="6">
              <a:spcBef>
                <a:spcPts val="0"/>
              </a:spcBef>
              <a:buSzPct val="100000"/>
              <a:defRPr sz="4000"/>
            </a:lvl7pPr>
            <a:lvl8pPr lvl="7">
              <a:spcBef>
                <a:spcPts val="0"/>
              </a:spcBef>
              <a:buSzPct val="100000"/>
              <a:defRPr sz="4000"/>
            </a:lvl8pPr>
            <a:lvl9pPr lvl="8">
              <a:spcBef>
                <a:spcPts val="0"/>
              </a:spcBef>
              <a:buSzPct val="100000"/>
              <a:defRPr sz="4000"/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t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3000"/>
            </a:lvl1pPr>
            <a:lvl2pPr lvl="1">
              <a:spcBef>
                <a:spcPts val="0"/>
              </a:spcBef>
              <a:buSzPct val="100000"/>
              <a:defRPr sz="3000"/>
            </a:lvl2pPr>
            <a:lvl3pPr lvl="2">
              <a:spcBef>
                <a:spcPts val="0"/>
              </a:spcBef>
              <a:buSzPct val="100000"/>
              <a:defRPr sz="3000"/>
            </a:lvl3pPr>
            <a:lvl4pPr lvl="3">
              <a:spcBef>
                <a:spcPts val="0"/>
              </a:spcBef>
              <a:buSzPct val="100000"/>
              <a:defRPr sz="3000"/>
            </a:lvl4pPr>
            <a:lvl5pPr lvl="4">
              <a:spcBef>
                <a:spcPts val="0"/>
              </a:spcBef>
              <a:buSzPct val="100000"/>
              <a:defRPr sz="3000"/>
            </a:lvl5pPr>
            <a:lvl6pPr lvl="5">
              <a:spcBef>
                <a:spcPts val="0"/>
              </a:spcBef>
              <a:buSzPct val="100000"/>
              <a:defRPr sz="3000"/>
            </a:lvl6pPr>
            <a:lvl7pPr lvl="6">
              <a:spcBef>
                <a:spcPts val="0"/>
              </a:spcBef>
              <a:buSzPct val="100000"/>
              <a:defRPr sz="3000"/>
            </a:lvl7pPr>
            <a:lvl8pPr lvl="7">
              <a:spcBef>
                <a:spcPts val="0"/>
              </a:spcBef>
              <a:buSzPct val="100000"/>
              <a:defRPr sz="3000"/>
            </a:lvl8pPr>
            <a:lvl9pPr lvl="8">
              <a:spcBef>
                <a:spcPts val="0"/>
              </a:spcBef>
              <a:buSzPct val="100000"/>
              <a:defRPr sz="3000"/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2" name="Shape 3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t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bg>
      <p:bgPr>
        <a:solidFill>
          <a:schemeClr val="accent4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t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38" name="Shape 38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9" name="Shape 3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400"/>
            </a:lvl1pPr>
            <a:lvl2pPr lvl="1" algn="ctr">
              <a:spcBef>
                <a:spcPts val="0"/>
              </a:spcBef>
              <a:buSzPct val="100000"/>
              <a:defRPr sz="5400"/>
            </a:lvl2pPr>
            <a:lvl3pPr lvl="2" algn="ctr">
              <a:spcBef>
                <a:spcPts val="0"/>
              </a:spcBef>
              <a:buSzPct val="100000"/>
              <a:defRPr sz="5400"/>
            </a:lvl3pPr>
            <a:lvl4pPr lvl="3" algn="ctr">
              <a:spcBef>
                <a:spcPts val="0"/>
              </a:spcBef>
              <a:buSzPct val="100000"/>
              <a:defRPr sz="5400"/>
            </a:lvl4pPr>
            <a:lvl5pPr lvl="4" algn="ctr">
              <a:spcBef>
                <a:spcPts val="0"/>
              </a:spcBef>
              <a:buSzPct val="100000"/>
              <a:defRPr sz="5400"/>
            </a:lvl5pPr>
            <a:lvl6pPr lvl="5" algn="ctr">
              <a:spcBef>
                <a:spcPts val="0"/>
              </a:spcBef>
              <a:buSzPct val="100000"/>
              <a:defRPr sz="5400"/>
            </a:lvl6pPr>
            <a:lvl7pPr lvl="6" algn="ctr">
              <a:spcBef>
                <a:spcPts val="0"/>
              </a:spcBef>
              <a:buSzPct val="100000"/>
              <a:defRPr sz="5400"/>
            </a:lvl7pPr>
            <a:lvl8pPr lvl="7" algn="ctr">
              <a:spcBef>
                <a:spcPts val="0"/>
              </a:spcBef>
              <a:buSzPct val="100000"/>
              <a:defRPr sz="5400"/>
            </a:lvl8pPr>
            <a:lvl9pPr lvl="8" algn="ctr">
              <a:spcBef>
                <a:spcPts val="0"/>
              </a:spcBef>
              <a:buSzPct val="100000"/>
              <a:defRPr sz="5400"/>
            </a:lvl9pPr>
          </a:lstStyle>
          <a:p/>
        </p:txBody>
      </p:sp>
      <p:sp>
        <p:nvSpPr>
          <p:cNvPr id="40" name="Shape 40"/>
          <p:cNvSpPr txBox="1"/>
          <p:nvPr>
            <p:ph idx="1" type="subTitle"/>
          </p:nvPr>
        </p:nvSpPr>
        <p:spPr>
          <a:xfrm>
            <a:off x="265500" y="2845222"/>
            <a:ext cx="4045200" cy="1345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9pPr>
          </a:lstStyle>
          <a:p/>
        </p:txBody>
      </p:sp>
      <p:sp>
        <p:nvSpPr>
          <p:cNvPr id="41" name="Shape 41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t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matic SC"/>
              <a:buNone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it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Source Code Pro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it"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0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t"/>
              <a:t>Storie di donne nelle guerre</a:t>
            </a:r>
          </a:p>
        </p:txBody>
      </p:sp>
      <p:sp>
        <p:nvSpPr>
          <p:cNvPr id="57" name="Shape 57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it"/>
              <a:t>Carla Capponi,Gisella Floreanini,Luisa Ciappi,   </a:t>
            </a:r>
          </a:p>
          <a:p>
            <a:pPr lvl="0">
              <a:spcBef>
                <a:spcPts val="0"/>
              </a:spcBef>
              <a:buNone/>
            </a:pPr>
            <a:r>
              <a:rPr lang="it"/>
              <a:t>Nide Lotti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it">
                <a:solidFill>
                  <a:srgbClr val="FF0000"/>
                </a:solidFill>
              </a:rPr>
              <a:t>Carla Capponi</a:t>
            </a:r>
          </a:p>
          <a:p>
            <a:pPr lvl="0" algn="ctr">
              <a:spcBef>
                <a:spcPts val="0"/>
              </a:spcBef>
              <a:buNone/>
            </a:pPr>
            <a:r>
              <a:rPr lang="it"/>
              <a:t> </a:t>
            </a:r>
          </a:p>
        </p:txBody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t"/>
              <a:t>Carla Capponi (Roma 1918-2000) era una partigiana che diventò vice-comandante di una brigata a Roma. Le fu conferita la medaglia d’oro al valor militare. 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descr="untitled.png" id="64" name="Shape 6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8">
            <a:off x="3505845" y="2524044"/>
            <a:ext cx="2272484" cy="22027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it">
                <a:solidFill>
                  <a:srgbClr val="0000FF"/>
                </a:solidFill>
              </a:rPr>
              <a:t>GISELLA FLOREANINI </a:t>
            </a:r>
          </a:p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372650" y="1238900"/>
            <a:ext cx="8520600" cy="3340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t"/>
              <a:t>Gisella Floreanini (1906-1993)fu la prima donna a ricoprire ruoli istituzionali. Fu presidentessa di una Repubblica partigiana (nel 1944 vennero creati enti da combattenti dove i nazifascisti erano assenti come nelle Alpi, Appennini e sulle colline per migliorare l’organizzazione)</a:t>
            </a:r>
          </a:p>
        </p:txBody>
      </p:sp>
      <p:pic>
        <p:nvPicPr>
          <p:cNvPr descr="Gisella_Floreanini.jpg" id="71" name="Shape 7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57298" y="3093473"/>
            <a:ext cx="1421399" cy="18032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it">
                <a:solidFill>
                  <a:srgbClr val="00FF00"/>
                </a:solidFill>
              </a:rPr>
              <a:t>LUISA CIAPPI </a:t>
            </a:r>
          </a:p>
        </p:txBody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t" sz="1600"/>
              <a:t>Luigia Ciappi(1894-1969) era un’insegnante che si travestì da da soldato e tentò di partire per il fronte. La vicenda fu ripresa dai principali giornali del paese e Luigia apparve ancora in tenuta grigio-verde, in una foto sulla Domenica del Corriere del 1915. La sua figura ispirò,alla scrittrice Carolina Invernizio, il romanzo “La fidanzata del bersagliere”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600"/>
          </a:p>
        </p:txBody>
      </p:sp>
      <p:pic>
        <p:nvPicPr>
          <p:cNvPr descr="luigia.png" id="78" name="Shape 7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81275" y="2851875"/>
            <a:ext cx="1782824" cy="2105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it">
                <a:solidFill>
                  <a:srgbClr val="FF9900"/>
                </a:solidFill>
              </a:rPr>
              <a:t>NIDE LOTTI</a:t>
            </a:r>
          </a:p>
        </p:txBody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it"/>
              <a:t>Nide Lotti (1920-1999) fu la prima donna a diventare presidente della camera dei deputati e a ricoprire una delle cinque cariche più alte dello Stato. Contribuì alla creazione dell’articolo della costituzione riguardante l’uguaglianza di tutti davanti alla legge.  </a:t>
            </a:r>
          </a:p>
        </p:txBody>
      </p:sp>
      <p:pic>
        <p:nvPicPr>
          <p:cNvPr descr="nide.png" id="85" name="Shape 8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88526" y="2985824"/>
            <a:ext cx="1727400" cy="2091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each-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