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Read and remember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Каждая цифра номера телефона произносится отдельно:</a:t>
            </a:r>
          </a:p>
          <a:p>
            <a:endParaRPr lang="ru-RU" sz="3200" b="1" dirty="0">
              <a:solidFill>
                <a:srgbClr val="0070C0"/>
              </a:solidFill>
            </a:endParaRPr>
          </a:p>
          <a:p>
            <a:r>
              <a:rPr lang="ru-RU" sz="3200" b="1" dirty="0">
                <a:solidFill>
                  <a:srgbClr val="0070C0"/>
                </a:solidFill>
              </a:rPr>
              <a:t>25961 –  </a:t>
            </a:r>
            <a:r>
              <a:rPr lang="en-US" sz="3200" b="1" dirty="0">
                <a:solidFill>
                  <a:srgbClr val="0070C0"/>
                </a:solidFill>
              </a:rPr>
              <a:t>two five nine six one</a:t>
            </a:r>
          </a:p>
          <a:p>
            <a:r>
              <a:rPr lang="en-US" sz="3200" b="1" dirty="0">
                <a:solidFill>
                  <a:srgbClr val="0070C0"/>
                </a:solidFill>
              </a:rPr>
              <a:t>57402 -  five seven four oh two</a:t>
            </a:r>
          </a:p>
          <a:p>
            <a:r>
              <a:rPr lang="en-US" sz="3200" b="1" dirty="0">
                <a:solidFill>
                  <a:srgbClr val="0070C0"/>
                </a:solidFill>
              </a:rPr>
              <a:t>38861 -  three double eight six one</a:t>
            </a:r>
          </a:p>
          <a:p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3854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Природа</Template>
  <TotalTime>2</TotalTime>
  <Words>31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Wingdings 2</vt:lpstr>
      <vt:lpstr>HDOfficeLightV0</vt:lpstr>
      <vt:lpstr>Read and remember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and remember</dc:title>
  <dc:creator>Светлана</dc:creator>
  <cp:lastModifiedBy>Светлана</cp:lastModifiedBy>
  <cp:revision>1</cp:revision>
  <dcterms:created xsi:type="dcterms:W3CDTF">2016-11-10T07:35:56Z</dcterms:created>
  <dcterms:modified xsi:type="dcterms:W3CDTF">2016-11-10T07:38:48Z</dcterms:modified>
</cp:coreProperties>
</file>