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735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81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739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9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845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69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777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76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803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147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2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376D-EF7C-4D2B-9580-42C05E4F290D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33AFB-9204-42AC-A14B-C2DB96A25BD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11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856" y="490832"/>
            <a:ext cx="7008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3600" u="sng" dirty="0" smtClean="0"/>
              <a:t>La educación es un acto político</a:t>
            </a:r>
            <a:endParaRPr lang="es-AR" sz="3600" u="sng" dirty="0"/>
          </a:p>
        </p:txBody>
      </p:sp>
      <p:sp>
        <p:nvSpPr>
          <p:cNvPr id="3" name="Rectángulo 2"/>
          <p:cNvSpPr/>
          <p:nvPr/>
        </p:nvSpPr>
        <p:spPr>
          <a:xfrm>
            <a:off x="1287887" y="1582341"/>
            <a:ext cx="1000688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800" dirty="0" smtClean="0"/>
              <a:t>La educación es una habilitación a la contribución y desarrollo de la libertad, con la que cada uno puede dar valor y credibilidad a lo que es capaz de construir como conocimiento. </a:t>
            </a:r>
          </a:p>
          <a:p>
            <a:pPr algn="just"/>
            <a:r>
              <a:rPr lang="es-AR" sz="2800" dirty="0" smtClean="0"/>
              <a:t>No basta entender con conocer el mundo en que vivimos, es necesario ayudar a formar una “conciencia critica”: es una praxis en tanto practica reflexionada que estimula la intervención y la transformación de cada uno en su propia realidad. </a:t>
            </a:r>
          </a:p>
          <a:p>
            <a:pPr algn="just"/>
            <a:r>
              <a:rPr lang="es-AR" sz="2800" dirty="0" smtClean="0"/>
              <a:t>Enseñar y ayudar a formar conciencia critica resultan tareas insoslayables que muestran y demuestran la educación como un acto de intervención potente en la producción de subjetividad de una época y, por lo mismo como un acto político. </a:t>
            </a:r>
            <a:endParaRPr 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615061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2016-11-28T14:49:45Z</dcterms:created>
  <dcterms:modified xsi:type="dcterms:W3CDTF">2016-11-28T14:50:26Z</dcterms:modified>
</cp:coreProperties>
</file>