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992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262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453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398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216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999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881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927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00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722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709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B303B-EB43-49F6-BDE2-D8430944AA42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A290-1AF5-4DC8-A60E-9E0A4395A3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62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19327" y="511636"/>
            <a:ext cx="8152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u="sng" dirty="0" smtClean="0"/>
              <a:t>El modo lúdico de la enseñanza y el aprendizaje </a:t>
            </a:r>
            <a:endParaRPr lang="es-AR" sz="3200" u="sng" dirty="0"/>
          </a:p>
        </p:txBody>
      </p:sp>
      <p:sp>
        <p:nvSpPr>
          <p:cNvPr id="3" name="Rectángulo 2"/>
          <p:cNvSpPr/>
          <p:nvPr/>
        </p:nvSpPr>
        <p:spPr>
          <a:xfrm>
            <a:off x="1146218" y="1350728"/>
            <a:ext cx="92985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800" dirty="0" smtClean="0"/>
              <a:t>Enseñar y aprender de un modo lúdico, resulta inversamente proporcional al valor de lo que esta en juego y directamente proporcional a la libertad para crear y recrear, para fantasear, para comunicarse con otros emocionalmente. Enseñar y aprender implica un jugar-se en lo que se es, se piensa, se siente y se hace. </a:t>
            </a:r>
          </a:p>
          <a:p>
            <a:pPr algn="just"/>
            <a:r>
              <a:rPr lang="es-AR" sz="2800" dirty="0" smtClean="0"/>
              <a:t>Para habitar la situación didáctica de un modo lúdico, se requiere mantener activa la sensación de que se esta participando de un juego o de algo con “sabor a juego”.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533481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</cp:revision>
  <dcterms:created xsi:type="dcterms:W3CDTF">2016-11-28T15:04:14Z</dcterms:created>
  <dcterms:modified xsi:type="dcterms:W3CDTF">2016-11-28T15:04:34Z</dcterms:modified>
</cp:coreProperties>
</file>