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ca-ES" sz="2800" dirty="0" smtClean="0">
                <a:latin typeface="Times New Roman" pitchFamily="18" charset="0"/>
                <a:cs typeface="Times New Roman" pitchFamily="18" charset="0"/>
              </a:rPr>
              <a:t>CONCEPTUALS</a:t>
            </a:r>
            <a:endParaRPr lang="ca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064896" cy="5256584"/>
          </a:xfrm>
        </p:spPr>
        <p:txBody>
          <a:bodyPr>
            <a:normAutofit fontScale="92500" lnSpcReduction="10000"/>
          </a:bodyPr>
          <a:lstStyle/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cèl·lula</a:t>
            </a: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Funcions de la </a:t>
            </a: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cèl·lula</a:t>
            </a:r>
            <a:endParaRPr lang="ca-E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Nutrició</a:t>
            </a:r>
            <a:endParaRPr lang="ca-E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Relació</a:t>
            </a:r>
            <a:endParaRPr lang="ca-E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Reproducció</a:t>
            </a:r>
            <a:endParaRPr lang="ca-E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Classificació cel·lular</a:t>
            </a: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- Cèl·lules </a:t>
            </a: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procariotes</a:t>
            </a: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- Cèl·lules </a:t>
            </a: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eucariotes</a:t>
            </a: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Organismes unicel·lulars i pluricel·lulars</a:t>
            </a: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Cèl·lules animals i vegetals</a:t>
            </a:r>
          </a:p>
          <a:p>
            <a:pPr algn="l" fontAlgn="base">
              <a:lnSpc>
                <a:spcPct val="150000"/>
              </a:lnSpc>
            </a:pPr>
            <a:r>
              <a:rPr lang="ca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Parts d’una cèl·lula</a:t>
            </a:r>
          </a:p>
          <a:p>
            <a:pPr algn="l" fontAlgn="base">
              <a:lnSpc>
                <a:spcPct val="170000"/>
              </a:lnSpc>
              <a:buFont typeface="Arial" pitchFamily="34" charset="0"/>
              <a:buChar char="•"/>
            </a:pPr>
            <a:endParaRPr lang="ca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CONCEPTUALS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OBJECTIUS</dc:title>
  <dc:creator>Xisca BC</dc:creator>
  <cp:lastModifiedBy>xisca</cp:lastModifiedBy>
  <cp:revision>4</cp:revision>
  <dcterms:created xsi:type="dcterms:W3CDTF">2016-11-21T17:34:10Z</dcterms:created>
  <dcterms:modified xsi:type="dcterms:W3CDTF">2016-11-21T17:42:40Z</dcterms:modified>
</cp:coreProperties>
</file>