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F07E9E-16A4-41D8-9E0A-09C7C8EBC2FA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EE07C0-52FD-432D-A226-7103BFC7E8C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HONGO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MICORRIZA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294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Son asociaciones entre ciertos hongos beneficiosos del suelo y la inmensa mayoría de las plantas. El hongo entra dentro de las raíces sin dañarlas, y ayuda a la planta a tomar alimentos y agua, y a que crezca más sana. La planta </a:t>
            </a:r>
            <a:r>
              <a:rPr lang="es-MX" dirty="0" err="1"/>
              <a:t>micorrizada</a:t>
            </a:r>
            <a:r>
              <a:rPr lang="es-MX" dirty="0"/>
              <a:t> es capaz de resistir mejor condiciones ambientales adversas (sequía, salinidad, plagas) por lo que es mas rentable.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018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micorrizas llevan 400 millones de años sobre la Tierra, y son los “abonos naturales” que las plantas han utilizado desde siempre. Pero el uso excesivo de fertilizantes y fitosanitarios, la sobreexplotación de los suelos agrícolas y la desertificación las hacen desaparecer. Por eso hay que recuperarlas, reactivarlas y reintroducirlas para devolver a la planta y al suelo el equilibrio natural que han perdido.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aplicar las micorrizas?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342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259228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27584" y="37170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Micorriza fósil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280831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716016" y="37170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Micorriza actual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804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1916833"/>
            <a:ext cx="7745505" cy="2376264"/>
          </a:xfrm>
        </p:spPr>
        <p:txBody>
          <a:bodyPr/>
          <a:lstStyle/>
          <a:p>
            <a:r>
              <a:rPr lang="es-MX" dirty="0"/>
              <a:t>Existen varios tipos de micorrizas, y hay que conocer cuál es la mas indicada para un cultivo o suelo. Es muy importante que la micorriza que apliquemos sea autóctona de la zona, para evitar romper el equilibrio natural existente, y obtener los mejores resultados.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65104"/>
            <a:ext cx="1800200" cy="172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622" y="4365104"/>
            <a:ext cx="1544410" cy="172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5"/>
            <a:ext cx="1296144" cy="176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077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</TotalTime>
  <Words>207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HONGO</vt:lpstr>
      <vt:lpstr>¿Qué es?</vt:lpstr>
      <vt:lpstr>¿Por qué aplicar las micorrizas?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HONGO</dc:title>
  <dc:creator>Usuario</dc:creator>
  <cp:lastModifiedBy>Usuario</cp:lastModifiedBy>
  <cp:revision>1</cp:revision>
  <dcterms:created xsi:type="dcterms:W3CDTF">2017-01-12T19:22:46Z</dcterms:created>
  <dcterms:modified xsi:type="dcterms:W3CDTF">2017-01-12T19:29:09Z</dcterms:modified>
</cp:coreProperties>
</file>