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22/10/17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28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193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37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22/10/17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572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12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361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2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922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00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962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9B2F-72DD-AF47-9131-BC9F8DCD9364}" type="datetimeFigureOut">
              <a:rPr lang="es-ES" smtClean="0"/>
              <a:t>23/10/17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04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9B2F-72DD-AF47-9131-BC9F8DCD9364}" type="datetimeFigureOut">
              <a:rPr lang="es-ES" smtClean="0"/>
              <a:t>22/10/17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E759A-3FD2-B043-8CE7-BB6A307873D7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3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taciones_pet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0"/>
            <a:ext cx="7951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2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taciones_peten_v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0"/>
            <a:ext cx="7951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0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taciones_peten_vor_c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0"/>
            <a:ext cx="7951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2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estaciones_peten_gp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0"/>
            <a:ext cx="79511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0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rupos_pca_re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3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Autónoma Metropolitana Iztapalapa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Gilberto Hernández Cárdenas</dc:creator>
  <cp:lastModifiedBy>Gilberto Hernández Cárdenas</cp:lastModifiedBy>
  <cp:revision>2</cp:revision>
  <dcterms:created xsi:type="dcterms:W3CDTF">2017-10-23T04:47:10Z</dcterms:created>
  <dcterms:modified xsi:type="dcterms:W3CDTF">2017-10-23T05:03:10Z</dcterms:modified>
</cp:coreProperties>
</file>