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137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14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989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759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9190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299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522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674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72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870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28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277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2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98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41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14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0058A-05BA-4065-A5B8-F6AC67BB1ED8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FD79DB-71D4-4526-8F92-61202C7283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50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64E22-7D83-45E9-A399-930E6B3C7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110" y="125343"/>
            <a:ext cx="7766936" cy="1096899"/>
          </a:xfrm>
        </p:spPr>
        <p:txBody>
          <a:bodyPr/>
          <a:lstStyle/>
          <a:p>
            <a:r>
              <a:rPr lang="es-ES" dirty="0"/>
              <a:t>Contextualización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D83A1-2724-44D5-84EB-DC80B25A85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E99250-4BBF-4126-BA58-A6FF6128072A}"/>
              </a:ext>
            </a:extLst>
          </p:cNvPr>
          <p:cNvSpPr txBox="1"/>
          <p:nvPr/>
        </p:nvSpPr>
        <p:spPr>
          <a:xfrm>
            <a:off x="927653" y="1421401"/>
            <a:ext cx="8507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El centro donde se lleva a cabo nuestra Unidad Didáctica se encuentra en un pueblo de Mallorca, junto a la parte costera, en la comarca de Levante (</a:t>
            </a:r>
            <a:r>
              <a:rPr lang="es-ES" sz="2400" u="sng" dirty="0"/>
              <a:t>Son Servera</a:t>
            </a:r>
            <a:r>
              <a:rPr lang="es-ES" sz="2400" dirty="0"/>
              <a:t>).</a:t>
            </a:r>
          </a:p>
        </p:txBody>
      </p:sp>
      <p:pic>
        <p:nvPicPr>
          <p:cNvPr id="1026" name="Picture 2" descr="https://lh6.googleusercontent.com/JuoXJhQ46uT6o9NDjD6-DN8YUP5D68VEwLIr6UnyVhRuX95Ue2abg1I1VjSMiUwhm1TKoUTBChAd4i_tBX6K-oKLafCmiYdktTDLTZdK8tnDjjo3RghkBaZ1de7_UwjBBS3xtsv2">
            <a:extLst>
              <a:ext uri="{FF2B5EF4-FFF2-40B4-BE49-F238E27FC236}">
                <a16:creationId xmlns:a16="http://schemas.microsoft.com/office/drawing/2014/main" id="{2860F099-AA0C-453E-8D35-7F0B3C7F6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092" y="2923212"/>
            <a:ext cx="249555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2B9588-914D-4E9A-86EE-DA5628F361FA}"/>
              </a:ext>
            </a:extLst>
          </p:cNvPr>
          <p:cNvSpPr txBox="1"/>
          <p:nvPr/>
        </p:nvSpPr>
        <p:spPr>
          <a:xfrm>
            <a:off x="927653" y="5346891"/>
            <a:ext cx="7610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Los alumnos que más predominan son de origen peninsular, pero también hay gente de origen mallorquín.</a:t>
            </a:r>
          </a:p>
        </p:txBody>
      </p:sp>
    </p:spTree>
    <p:extLst>
      <p:ext uri="{BB962C8B-B14F-4D97-AF65-F5344CB8AC3E}">
        <p14:creationId xmlns:p14="http://schemas.microsoft.com/office/powerpoint/2010/main" val="345198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20C49-8E5C-417F-B768-E3003DE28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07038"/>
          </a:xfrm>
        </p:spPr>
        <p:txBody>
          <a:bodyPr>
            <a:normAutofit fontScale="90000"/>
          </a:bodyPr>
          <a:lstStyle/>
          <a:p>
            <a:r>
              <a:rPr lang="es-E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DFDE5-DE2A-446F-A57A-6FB357B0A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1457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>
                <a:solidFill>
                  <a:schemeClr val="tx1"/>
                </a:solidFill>
              </a:rPr>
              <a:t>Las aulas del centro están bien equipadas, y los alumnos del centro disponen de ordenadores individuales con buena conexión a Internet.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4018B4-9941-4AD3-9E76-C8FE36117AFA}"/>
              </a:ext>
            </a:extLst>
          </p:cNvPr>
          <p:cNvSpPr txBox="1"/>
          <p:nvPr/>
        </p:nvSpPr>
        <p:spPr>
          <a:xfrm>
            <a:off x="888274" y="3718922"/>
            <a:ext cx="8151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Esta Unidad Didáctica irá dirigida al Segundo Ciclo de Educación Primaria, concretamente a los alumnos de</a:t>
            </a:r>
          </a:p>
          <a:p>
            <a:r>
              <a:rPr lang="es-ES" sz="2400" b="1" u="sng" dirty="0"/>
              <a:t>6º curso.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56E8EA-E6EF-4C0C-A0FD-B118FE272E12}"/>
              </a:ext>
            </a:extLst>
          </p:cNvPr>
          <p:cNvSpPr txBox="1"/>
          <p:nvPr/>
        </p:nvSpPr>
        <p:spPr>
          <a:xfrm>
            <a:off x="888274" y="5198555"/>
            <a:ext cx="6531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La clase estará formada por </a:t>
            </a:r>
            <a:r>
              <a:rPr lang="es-ES" sz="2400" b="1" u="sng" dirty="0"/>
              <a:t>24</a:t>
            </a:r>
            <a:r>
              <a:rPr lang="es-ES" sz="2400" dirty="0"/>
              <a:t> alumnos</a:t>
            </a:r>
            <a:r>
              <a:rPr lang="es-ES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6B2D8A-1AED-4A81-B731-517CC5789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471" y="1641006"/>
            <a:ext cx="1763232" cy="12535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C6AC71-3B49-4B1A-BC45-FB56492CE7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70336">
            <a:off x="7373849" y="1751061"/>
            <a:ext cx="771345" cy="5278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F45B05C-3580-4722-B19F-CE4573DA2C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47" y="5453205"/>
            <a:ext cx="2816086" cy="140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08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B23B5F-8114-4F54-B4EE-E529BF64914E}"/>
              </a:ext>
            </a:extLst>
          </p:cNvPr>
          <p:cNvSpPr txBox="1"/>
          <p:nvPr/>
        </p:nvSpPr>
        <p:spPr>
          <a:xfrm>
            <a:off x="1627461" y="453797"/>
            <a:ext cx="6844937" cy="446276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La finalidad de nuestra unidad didáctica es que los alumnos, una vez realizadas las actividades propuestas por el profesorado y de acuerdo con el </a:t>
            </a:r>
            <a:r>
              <a:rPr lang="es-ES" sz="3200" i="1" dirty="0"/>
              <a:t>Decreto 32/2014 del 18 de julio</a:t>
            </a:r>
            <a:r>
              <a:rPr lang="es-ES" sz="2800" dirty="0"/>
              <a:t>, por el cual se establece tanto el currículum de Educación Primaria de las Islas Baleares como la normativa de nuestro centro escolar, sean capaces de asimilar los objetivos establecidos.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10553C-030F-4CC7-AE2A-47EE2A044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34" y="5088836"/>
            <a:ext cx="3228419" cy="167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233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168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Contextualización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Contextualización</dc:title>
  <dc:creator>Pili Ribas.</dc:creator>
  <cp:lastModifiedBy>Pili Ribas.</cp:lastModifiedBy>
  <cp:revision>3</cp:revision>
  <dcterms:created xsi:type="dcterms:W3CDTF">2018-01-08T23:01:06Z</dcterms:created>
  <dcterms:modified xsi:type="dcterms:W3CDTF">2018-01-08T23:22:34Z</dcterms:modified>
</cp:coreProperties>
</file>