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75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35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221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21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84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224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67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66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70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83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05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55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84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71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1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C28B-0351-4C97-A8B4-B75117B15EFA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3DB050-0AE0-46FC-813A-952AB8A8FA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75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9637C5-9E40-4425-9BA0-83ED763E7029}"/>
              </a:ext>
            </a:extLst>
          </p:cNvPr>
          <p:cNvSpPr txBox="1"/>
          <p:nvPr/>
        </p:nvSpPr>
        <p:spPr>
          <a:xfrm>
            <a:off x="1457739" y="954156"/>
            <a:ext cx="6970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Contenidos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81FC7-06CE-4437-A398-B4390D59FE5B}"/>
              </a:ext>
            </a:extLst>
          </p:cNvPr>
          <p:cNvSpPr txBox="1"/>
          <p:nvPr/>
        </p:nvSpPr>
        <p:spPr>
          <a:xfrm>
            <a:off x="2498035" y="1987827"/>
            <a:ext cx="66393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Contenidos educativos</a:t>
            </a:r>
          </a:p>
          <a:p>
            <a:endParaRPr lang="es-ES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              Conceptuales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            Procedimentales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             Actitudinales</a:t>
            </a:r>
          </a:p>
          <a:p>
            <a:endParaRPr lang="es-ES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Contenidos mínimos</a:t>
            </a:r>
          </a:p>
        </p:txBody>
      </p:sp>
    </p:spTree>
    <p:extLst>
      <p:ext uri="{BB962C8B-B14F-4D97-AF65-F5344CB8AC3E}">
        <p14:creationId xmlns:p14="http://schemas.microsoft.com/office/powerpoint/2010/main" val="303193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0C54C-1EA9-4DCA-9105-AEB4D4169854}"/>
              </a:ext>
            </a:extLst>
          </p:cNvPr>
          <p:cNvSpPr txBox="1"/>
          <p:nvPr/>
        </p:nvSpPr>
        <p:spPr>
          <a:xfrm>
            <a:off x="689113" y="450574"/>
            <a:ext cx="748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Contenidos educativos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6D00C-C6BA-4B83-B669-0813A61900B9}"/>
              </a:ext>
            </a:extLst>
          </p:cNvPr>
          <p:cNvSpPr txBox="1"/>
          <p:nvPr/>
        </p:nvSpPr>
        <p:spPr>
          <a:xfrm>
            <a:off x="689113" y="1118752"/>
            <a:ext cx="470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Conceptuales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1E8E4-6E07-46CA-893F-8D72186F668A}"/>
              </a:ext>
            </a:extLst>
          </p:cNvPr>
          <p:cNvSpPr txBox="1"/>
          <p:nvPr/>
        </p:nvSpPr>
        <p:spPr>
          <a:xfrm>
            <a:off x="192157" y="1653545"/>
            <a:ext cx="811033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s-ES" sz="2000" dirty="0"/>
              <a:t>Conocer el concepto de sistema respiratorio.</a:t>
            </a:r>
            <a:endParaRPr lang="es-ES" sz="2000" b="1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s-ES" sz="2000" b="1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s-ES" sz="2000" dirty="0"/>
              <a:t>Conocer la función de los órganos que intervienen en el sistema respiratorio.</a:t>
            </a:r>
            <a:endParaRPr lang="es-ES" sz="2000" b="1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s-ES" sz="2000" b="1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s-ES" sz="2000" dirty="0"/>
              <a:t>Saber el funcionamiento del aparato respiratorio.</a:t>
            </a:r>
            <a:endParaRPr lang="es-ES" sz="2000" b="1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s-ES" sz="2000" b="1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s-ES" sz="2000" dirty="0"/>
              <a:t>Comprender la relación del sistema respiratorio con el resto de sistemas fisiológicos. </a:t>
            </a:r>
            <a:endParaRPr lang="es-ES" sz="2000" b="1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s-ES" sz="2000" b="1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s-ES" sz="2000" dirty="0"/>
              <a:t>Conocer las enfermedades respiratorias más frecuentes.</a:t>
            </a:r>
            <a:endParaRPr lang="es-ES" sz="2000" b="1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s-ES" sz="2000" b="1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s-ES" sz="2000" dirty="0"/>
              <a:t>Conocer los hábitos saludables asociados al aparato respiratorio.</a:t>
            </a:r>
            <a:endParaRPr lang="es-ES" sz="2000" b="1" dirty="0"/>
          </a:p>
          <a:p>
            <a:endParaRPr lang="es-ES" dirty="0"/>
          </a:p>
        </p:txBody>
      </p:sp>
      <p:pic>
        <p:nvPicPr>
          <p:cNvPr id="1026" name="Picture 2" descr="Resultado de imagen de cuerpo humano sistemas">
            <a:extLst>
              <a:ext uri="{FF2B5EF4-FFF2-40B4-BE49-F238E27FC236}">
                <a16:creationId xmlns:a16="http://schemas.microsoft.com/office/drawing/2014/main" id="{CAC234D9-CB1D-4CAC-99FE-29238341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59" y="-120102"/>
            <a:ext cx="3828636" cy="218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DDC79C-61FC-402C-BF7C-850250A9C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81" y="4679337"/>
            <a:ext cx="2800627" cy="10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7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18DCBA-6B7E-4B01-AC73-538A148F8661}"/>
              </a:ext>
            </a:extLst>
          </p:cNvPr>
          <p:cNvSpPr txBox="1"/>
          <p:nvPr/>
        </p:nvSpPr>
        <p:spPr>
          <a:xfrm>
            <a:off x="569843" y="397565"/>
            <a:ext cx="76597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Contenidos educativos</a:t>
            </a:r>
          </a:p>
          <a:p>
            <a:endParaRPr lang="es-ES" dirty="0"/>
          </a:p>
          <a:p>
            <a:r>
              <a:rPr lang="es-ES" sz="2400" b="1" dirty="0"/>
              <a:t>Procedimentales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D33AB-EA9E-4C1A-9EEF-C6F528E9B58F}"/>
              </a:ext>
            </a:extLst>
          </p:cNvPr>
          <p:cNvSpPr txBox="1"/>
          <p:nvPr/>
        </p:nvSpPr>
        <p:spPr>
          <a:xfrm>
            <a:off x="0" y="1749287"/>
            <a:ext cx="73417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s-ES" sz="2400" dirty="0"/>
              <a:t>Desarrollar la capacidad de relacionar hechos.</a:t>
            </a:r>
            <a:endParaRPr lang="es-ES" sz="2400" b="1" dirty="0"/>
          </a:p>
          <a:p>
            <a:br>
              <a:rPr lang="es-ES" sz="2400" dirty="0"/>
            </a:br>
            <a:endParaRPr lang="es-ES" sz="2400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s-ES" sz="2400" dirty="0"/>
              <a:t>Aprovechar las nuevas tecnologías como recurso útil en la obtención de información válida de forma crítica, creativa y segura.</a:t>
            </a:r>
            <a:endParaRPr lang="es-ES" sz="2400" b="1" dirty="0"/>
          </a:p>
          <a:p>
            <a:br>
              <a:rPr lang="es-ES" sz="2400" dirty="0"/>
            </a:br>
            <a:endParaRPr lang="es-ES" sz="2400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s-ES" sz="2400" dirty="0"/>
              <a:t>Capacidad de expresar y argumentar los conocimientos obtenidos.</a:t>
            </a:r>
            <a:endParaRPr lang="es-ES" sz="2400" b="1" dirty="0"/>
          </a:p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8A74B-BA1B-4EB2-9DCE-00957AB7E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47" y="0"/>
            <a:ext cx="3379305" cy="2252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8644AC-7EFD-4C31-A5CE-2F7956BFD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44" y="3429000"/>
            <a:ext cx="3541097" cy="23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5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741C54-4AF1-47AE-A985-DA4AB1893D7A}"/>
              </a:ext>
            </a:extLst>
          </p:cNvPr>
          <p:cNvSpPr txBox="1"/>
          <p:nvPr/>
        </p:nvSpPr>
        <p:spPr>
          <a:xfrm>
            <a:off x="583096" y="490331"/>
            <a:ext cx="63875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Contenidos educativos</a:t>
            </a:r>
          </a:p>
          <a:p>
            <a:endParaRPr lang="es-ES" dirty="0"/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Actitudinales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64959-218C-43DE-89F3-464B4648BC4E}"/>
              </a:ext>
            </a:extLst>
          </p:cNvPr>
          <p:cNvSpPr txBox="1"/>
          <p:nvPr/>
        </p:nvSpPr>
        <p:spPr>
          <a:xfrm>
            <a:off x="198783" y="1659882"/>
            <a:ext cx="67718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s-ES" sz="2400" dirty="0"/>
              <a:t>Participar y estar motivado a la hora de realizar tanto actividades individuales como en equipo.</a:t>
            </a:r>
            <a:r>
              <a:rPr lang="es-ES" sz="2000" dirty="0"/>
              <a:t> </a:t>
            </a:r>
            <a:endParaRPr lang="es-ES" sz="2400" b="1" dirty="0"/>
          </a:p>
          <a:p>
            <a:br>
              <a:rPr lang="es-ES" sz="2400" dirty="0"/>
            </a:br>
            <a:endParaRPr lang="es-ES" sz="2400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s-ES" sz="2400" dirty="0"/>
              <a:t>Compartir sus propios conocimientos con sus compañeros con la finalidad de enriquecerse.</a:t>
            </a:r>
            <a:endParaRPr lang="es-ES" sz="2400" b="1" dirty="0"/>
          </a:p>
          <a:p>
            <a:br>
              <a:rPr lang="es-ES" sz="2400" dirty="0"/>
            </a:br>
            <a:endParaRPr lang="es-ES" sz="2400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s-ES" sz="2400" dirty="0"/>
              <a:t>Respetar y valorar tanto sus propias ideas como las ajenas.</a:t>
            </a:r>
            <a:endParaRPr lang="es-ES" sz="2400" b="1" dirty="0"/>
          </a:p>
          <a:p>
            <a:endParaRPr lang="es-ES" dirty="0"/>
          </a:p>
        </p:txBody>
      </p:sp>
      <p:pic>
        <p:nvPicPr>
          <p:cNvPr id="2050" name="Picture 2" descr="Resultado de imagen de trabajo individual">
            <a:extLst>
              <a:ext uri="{FF2B5EF4-FFF2-40B4-BE49-F238E27FC236}">
                <a16:creationId xmlns:a16="http://schemas.microsoft.com/office/drawing/2014/main" id="{13D3EA5C-B396-448C-8954-96397966A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7" y="1659882"/>
            <a:ext cx="1811131" cy="13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>
            <a:extLst>
              <a:ext uri="{FF2B5EF4-FFF2-40B4-BE49-F238E27FC236}">
                <a16:creationId xmlns:a16="http://schemas.microsoft.com/office/drawing/2014/main" id="{E193FAF1-326F-4D18-851B-9D2E2A6D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60" y="3429000"/>
            <a:ext cx="2172528" cy="217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3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940FF-4F45-4BB5-9D8F-5ADF7E00F48F}"/>
              </a:ext>
            </a:extLst>
          </p:cNvPr>
          <p:cNvSpPr txBox="1"/>
          <p:nvPr/>
        </p:nvSpPr>
        <p:spPr>
          <a:xfrm>
            <a:off x="649357" y="503583"/>
            <a:ext cx="620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Contenidos mínimos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4A6F6-0E74-4152-893B-AC19DDA5E361}"/>
              </a:ext>
            </a:extLst>
          </p:cNvPr>
          <p:cNvSpPr txBox="1"/>
          <p:nvPr/>
        </p:nvSpPr>
        <p:spPr>
          <a:xfrm>
            <a:off x="556591" y="1325218"/>
            <a:ext cx="77657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ES" sz="2200" dirty="0"/>
              <a:t>Conocer el concepto respiración.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endParaRPr lang="es-ES" sz="2200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ES" sz="2200" dirty="0"/>
              <a:t>Conocer la función de los órganos que intervienen en el sistema respiratorio.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endParaRPr lang="es-ES" sz="2200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ES" sz="2200" dirty="0"/>
              <a:t>Saber el funcionamiento del aparato respiratorio.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endParaRPr lang="es-ES" sz="2200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ES" sz="2200" dirty="0"/>
              <a:t>Conocer las enfermedades respiratorias más frecuentes.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endParaRPr lang="es-ES" sz="2200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ES" sz="2200" dirty="0"/>
              <a:t>Conocer los hábitos saludables asociados al aparato respiratorio.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endParaRPr lang="es-ES" sz="2200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ES" sz="2200" dirty="0"/>
              <a:t>Saber trabajar tanto de forma autónoma como cooperativamente. </a:t>
            </a:r>
          </a:p>
          <a:p>
            <a:endParaRPr lang="es-E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8D230-3B9A-4828-BBC8-8F617B2F4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907">
            <a:off x="8194706" y="115242"/>
            <a:ext cx="1042574" cy="1325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70E05-1DD3-4661-9B61-170A4275A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5887">
            <a:off x="8295675" y="1429203"/>
            <a:ext cx="709960" cy="709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6070F1-613A-4015-B6E2-140049A9E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5023">
            <a:off x="7718838" y="1194095"/>
            <a:ext cx="709960" cy="7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27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151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Courier New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Pili Ribas.</dc:creator>
  <cp:lastModifiedBy>Pili Ribas.</cp:lastModifiedBy>
  <cp:revision>4</cp:revision>
  <dcterms:created xsi:type="dcterms:W3CDTF">2018-01-09T01:33:02Z</dcterms:created>
  <dcterms:modified xsi:type="dcterms:W3CDTF">2018-01-09T02:03:21Z</dcterms:modified>
</cp:coreProperties>
</file>