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971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052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22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646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27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654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29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45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890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864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371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0D9C-0327-4844-9128-7E0F05E4BA12}" type="datetimeFigureOut">
              <a:rPr lang="es-AR" smtClean="0"/>
              <a:t>28/08/2018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AEB-7D2C-4DE7-9989-22B3790F1EF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739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"Tecnología Educativa. En esencia, este concepto es un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método no mecanizado y se refiere a la aplicación de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principios de aprendizaje... Su origen estriba en la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aplicación de la ciencia de la conducta a los problemas de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aprendizaje y motivación" </a:t>
            </a:r>
            <a:r>
              <a:rPr lang="es-AR" sz="3600" b="0" i="0" u="none" strike="noStrike" baseline="0" dirty="0" smtClean="0">
                <a:solidFill>
                  <a:srgbClr val="0000FF"/>
                </a:solidFill>
                <a:latin typeface="DejaVuSans"/>
              </a:rPr>
              <a:t>(</a:t>
            </a:r>
            <a:r>
              <a:rPr lang="es-AR" sz="3600" b="0" i="0" u="none" strike="noStrike" baseline="0" dirty="0" err="1" smtClean="0">
                <a:solidFill>
                  <a:srgbClr val="0000FF"/>
                </a:solidFill>
                <a:latin typeface="DejaVuSans"/>
              </a:rPr>
              <a:t>Lumsdaine</a:t>
            </a:r>
            <a:r>
              <a:rPr lang="es-AR" sz="3600" b="0" i="0" u="none" strike="noStrike" baseline="0" dirty="0" smtClean="0">
                <a:solidFill>
                  <a:srgbClr val="0000FF"/>
                </a:solidFill>
                <a:latin typeface="DejaVuSans"/>
              </a:rPr>
              <a:t>, 1964) citado por</a:t>
            </a:r>
            <a:r>
              <a:rPr lang="es-AR" sz="3600" b="0" i="0" u="none" strike="noStrike" dirty="0" smtClean="0">
                <a:solidFill>
                  <a:srgbClr val="0000FF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FF"/>
                </a:solidFill>
                <a:latin typeface="DejaVuSans"/>
              </a:rPr>
              <a:t>Davies (1979, p. 20).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82645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NET</dc:creator>
  <cp:lastModifiedBy>NET</cp:lastModifiedBy>
  <cp:revision>3</cp:revision>
  <dcterms:created xsi:type="dcterms:W3CDTF">2018-08-28T11:05:24Z</dcterms:created>
  <dcterms:modified xsi:type="dcterms:W3CDTF">2018-08-28T11:20:44Z</dcterms:modified>
</cp:coreProperties>
</file>