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A0D9C-0327-4844-9128-7E0F05E4BA12}" type="datetimeFigureOut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28/08/2018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EAEB-7D2C-4DE7-9989-22B3790F1EF9}" type="slidenum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829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A0D9C-0327-4844-9128-7E0F05E4BA12}" type="datetimeFigureOut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28/08/2018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EAEB-7D2C-4DE7-9989-22B3790F1EF9}" type="slidenum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151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A0D9C-0327-4844-9128-7E0F05E4BA12}" type="datetimeFigureOut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28/08/2018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EAEB-7D2C-4DE7-9989-22B3790F1EF9}" type="slidenum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032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A0D9C-0327-4844-9128-7E0F05E4BA12}" type="datetimeFigureOut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28/08/2018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EAEB-7D2C-4DE7-9989-22B3790F1EF9}" type="slidenum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862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A0D9C-0327-4844-9128-7E0F05E4BA12}" type="datetimeFigureOut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28/08/2018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EAEB-7D2C-4DE7-9989-22B3790F1EF9}" type="slidenum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249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A0D9C-0327-4844-9128-7E0F05E4BA12}" type="datetimeFigureOut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28/08/2018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EAEB-7D2C-4DE7-9989-22B3790F1EF9}" type="slidenum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578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A0D9C-0327-4844-9128-7E0F05E4BA12}" type="datetimeFigureOut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28/08/2018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EAEB-7D2C-4DE7-9989-22B3790F1EF9}" type="slidenum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389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A0D9C-0327-4844-9128-7E0F05E4BA12}" type="datetimeFigureOut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28/08/2018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EAEB-7D2C-4DE7-9989-22B3790F1EF9}" type="slidenum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63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A0D9C-0327-4844-9128-7E0F05E4BA12}" type="datetimeFigureOut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28/08/2018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EAEB-7D2C-4DE7-9989-22B3790F1EF9}" type="slidenum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454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A0D9C-0327-4844-9128-7E0F05E4BA12}" type="datetimeFigureOut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28/08/2018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EAEB-7D2C-4DE7-9989-22B3790F1EF9}" type="slidenum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33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A0D9C-0327-4844-9128-7E0F05E4BA12}" type="datetimeFigureOut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28/08/2018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EAEB-7D2C-4DE7-9989-22B3790F1EF9}" type="slidenum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633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63000">
              <a:srgbClr val="9CB86E"/>
            </a:gs>
            <a:gs pos="100000">
              <a:srgbClr val="156B13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A0D9C-0327-4844-9128-7E0F05E4BA12}" type="datetimeFigureOut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28/08/2018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0EAEB-7D2C-4DE7-9989-22B3790F1EF9}" type="slidenum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901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95536" y="476672"/>
            <a:ext cx="8424936" cy="5904656"/>
          </a:xfrm>
        </p:spPr>
        <p:txBody>
          <a:bodyPr>
            <a:normAutofit/>
          </a:bodyPr>
          <a:lstStyle/>
          <a:p>
            <a:pPr algn="just"/>
            <a:r>
              <a:rPr lang="es-AR" sz="4000" b="0" i="0" u="none" strike="noStrike" baseline="0" dirty="0" smtClean="0">
                <a:solidFill>
                  <a:srgbClr val="000000"/>
                </a:solidFill>
                <a:latin typeface="DejaVuSans"/>
              </a:rPr>
              <a:t>"(La TE)... puede ser entendida como el desarrollo de un</a:t>
            </a:r>
            <a:r>
              <a:rPr lang="es-AR" sz="4000" b="0" i="0" u="none" strike="noStrike" dirty="0" smtClean="0">
                <a:solidFill>
                  <a:srgbClr val="000000"/>
                </a:solidFill>
                <a:latin typeface="DejaVuSans"/>
              </a:rPr>
              <a:t> </a:t>
            </a:r>
            <a:r>
              <a:rPr lang="es-AR" sz="4000" b="0" i="0" u="none" strike="noStrike" baseline="0" dirty="0" smtClean="0">
                <a:solidFill>
                  <a:srgbClr val="000000"/>
                </a:solidFill>
                <a:latin typeface="DejaVuSans"/>
              </a:rPr>
              <a:t>conjunto de</a:t>
            </a:r>
            <a:r>
              <a:rPr lang="es-AR" sz="4000" b="0" i="0" u="none" strike="noStrike" dirty="0" smtClean="0">
                <a:solidFill>
                  <a:srgbClr val="000000"/>
                </a:solidFill>
                <a:latin typeface="DejaVuSans"/>
              </a:rPr>
              <a:t> </a:t>
            </a:r>
            <a:r>
              <a:rPr lang="es-AR" sz="4000" b="0" i="0" u="none" strike="noStrike" baseline="0" dirty="0" smtClean="0">
                <a:solidFill>
                  <a:srgbClr val="000000"/>
                </a:solidFill>
                <a:latin typeface="DejaVuSans"/>
              </a:rPr>
              <a:t>técnicas sistemáticas y</a:t>
            </a:r>
            <a:r>
              <a:rPr lang="es-AR" sz="4000" b="0" i="0" u="none" strike="noStrike" dirty="0" smtClean="0">
                <a:solidFill>
                  <a:srgbClr val="000000"/>
                </a:solidFill>
                <a:latin typeface="DejaVuSans"/>
              </a:rPr>
              <a:t> </a:t>
            </a:r>
            <a:r>
              <a:rPr lang="es-AR" sz="4000" b="0" i="0" u="none" strike="noStrike" baseline="0" dirty="0" smtClean="0">
                <a:solidFill>
                  <a:srgbClr val="000000"/>
                </a:solidFill>
                <a:latin typeface="DejaVuSans"/>
              </a:rPr>
              <a:t>acompañantes de</a:t>
            </a:r>
            <a:r>
              <a:rPr lang="es-AR" sz="4000" b="0" i="0" u="none" strike="noStrike" dirty="0" smtClean="0">
                <a:solidFill>
                  <a:srgbClr val="000000"/>
                </a:solidFill>
                <a:latin typeface="DejaVuSans"/>
              </a:rPr>
              <a:t> </a:t>
            </a:r>
            <a:r>
              <a:rPr lang="es-AR" sz="4000" b="0" i="0" u="none" strike="noStrike" baseline="0" dirty="0" smtClean="0">
                <a:solidFill>
                  <a:srgbClr val="000000"/>
                </a:solidFill>
                <a:latin typeface="DejaVuSans"/>
              </a:rPr>
              <a:t>conocimientos prácticos para diseñar, medir y manejar</a:t>
            </a:r>
            <a:r>
              <a:rPr lang="es-AR" sz="4000" b="0" i="0" u="none" strike="noStrike" dirty="0" smtClean="0">
                <a:solidFill>
                  <a:srgbClr val="000000"/>
                </a:solidFill>
                <a:latin typeface="DejaVuSans"/>
              </a:rPr>
              <a:t> </a:t>
            </a:r>
            <a:r>
              <a:rPr lang="es-AR" sz="4000" b="0" i="0" u="none" strike="noStrike" baseline="0" dirty="0" smtClean="0">
                <a:solidFill>
                  <a:srgbClr val="000000"/>
                </a:solidFill>
                <a:latin typeface="DejaVuSans"/>
              </a:rPr>
              <a:t>colegios como sistemas educacionales" </a:t>
            </a:r>
            <a:r>
              <a:rPr lang="es-AR" sz="4000" b="0" i="0" u="none" strike="noStrike" baseline="0" dirty="0" smtClean="0">
                <a:solidFill>
                  <a:srgbClr val="0000FF"/>
                </a:solidFill>
                <a:latin typeface="DejaVuSans"/>
              </a:rPr>
              <a:t>(</a:t>
            </a:r>
            <a:r>
              <a:rPr lang="es-AR" sz="4000" b="0" i="0" u="none" strike="noStrike" baseline="0" dirty="0" err="1" smtClean="0">
                <a:solidFill>
                  <a:srgbClr val="0000FF"/>
                </a:solidFill>
                <a:latin typeface="DejaVuSans"/>
              </a:rPr>
              <a:t>Gagné</a:t>
            </a:r>
            <a:r>
              <a:rPr lang="es-AR" sz="4000" b="0" i="0" u="none" strike="noStrike" baseline="0" dirty="0" smtClean="0">
                <a:solidFill>
                  <a:srgbClr val="0000FF"/>
                </a:solidFill>
                <a:latin typeface="DejaVuSans"/>
              </a:rPr>
              <a:t>, 1968, p.</a:t>
            </a:r>
          </a:p>
          <a:p>
            <a:pPr algn="just"/>
            <a:r>
              <a:rPr lang="es-AR" sz="4000" b="0" i="0" u="none" strike="noStrike" baseline="0" dirty="0" smtClean="0">
                <a:solidFill>
                  <a:srgbClr val="0000FF"/>
                </a:solidFill>
                <a:latin typeface="DejaVuSans"/>
              </a:rPr>
              <a:t>6).</a:t>
            </a:r>
            <a:endParaRPr lang="es-AR" sz="4000" dirty="0"/>
          </a:p>
        </p:txBody>
      </p:sp>
    </p:spTree>
    <p:extLst>
      <p:ext uri="{BB962C8B-B14F-4D97-AF65-F5344CB8AC3E}">
        <p14:creationId xmlns:p14="http://schemas.microsoft.com/office/powerpoint/2010/main" val="228085041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1_Tema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NET</dc:creator>
  <cp:lastModifiedBy>NET</cp:lastModifiedBy>
  <cp:revision>1</cp:revision>
  <dcterms:created xsi:type="dcterms:W3CDTF">2018-08-28T11:18:19Z</dcterms:created>
  <dcterms:modified xsi:type="dcterms:W3CDTF">2018-08-28T11:18:47Z</dcterms:modified>
</cp:coreProperties>
</file>