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9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8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8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2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3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9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2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8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2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5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3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7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"La Tecnología Educativa es una forma sistemática de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diseñar, desarrollar y evaluar el proceso total de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enseñanza-aprendizaje, en términos de objetivos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específicos, basada en las investigaciones sobre el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mecanismo del aprendizaje y la comunicación que,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aplicando una coordinación de recursos humanos,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metodológicos, instrumentales y ambientales, conduzca a</a:t>
            </a:r>
            <a:r>
              <a:rPr lang="es-AR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b="0" i="0" u="none" strike="noStrike" baseline="0" dirty="0" smtClean="0">
                <a:solidFill>
                  <a:srgbClr val="000000"/>
                </a:solidFill>
                <a:latin typeface="DejaVuSans"/>
              </a:rPr>
              <a:t>una educación eficaz" </a:t>
            </a:r>
            <a:r>
              <a:rPr lang="es-AR" b="0" i="0" u="none" strike="noStrike" baseline="0" dirty="0" smtClean="0">
                <a:solidFill>
                  <a:srgbClr val="0000FF"/>
                </a:solidFill>
                <a:latin typeface="DejaVuSans"/>
              </a:rPr>
              <a:t>(INCIE, 1976).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3499479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NET</dc:creator>
  <cp:lastModifiedBy>NET</cp:lastModifiedBy>
  <cp:revision>3</cp:revision>
  <dcterms:created xsi:type="dcterms:W3CDTF">2018-08-28T11:18:19Z</dcterms:created>
  <dcterms:modified xsi:type="dcterms:W3CDTF">2018-08-28T11:19:50Z</dcterms:modified>
</cp:coreProperties>
</file>