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643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42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794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395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4581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1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775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50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55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15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06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83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04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10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95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03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DD92-7B72-4B79-BBFC-6779F479333C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3ED442-077A-4300-8821-C3A6604C66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79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tecavirtual.unad.edu.co:2077/lib/unadsp/detail.action?docID=11038983&amp;p00=cinco+fuerzas+competitivas+por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6E3D3778-7853-43F5-81F4-67ED00FB6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8760" y="2489518"/>
            <a:ext cx="9144000" cy="1655762"/>
          </a:xfrm>
        </p:spPr>
        <p:txBody>
          <a:bodyPr>
            <a:normAutofit/>
          </a:bodyPr>
          <a:lstStyle/>
          <a:p>
            <a:r>
              <a:rPr lang="es-MX" b="1" i="1" u="sng" dirty="0"/>
              <a:t>PENSAMIENTO ESTRATEGICO </a:t>
            </a:r>
            <a:br>
              <a:rPr lang="es-MX" b="1" i="1" u="sng" dirty="0"/>
            </a:br>
            <a:r>
              <a:rPr lang="es-MX" b="1" i="1" u="sng" dirty="0"/>
              <a:t>CLASES DE ESTRATEGIAS.</a:t>
            </a:r>
          </a:p>
        </p:txBody>
      </p:sp>
    </p:spTree>
    <p:extLst>
      <p:ext uri="{BB962C8B-B14F-4D97-AF65-F5344CB8AC3E}">
        <p14:creationId xmlns:p14="http://schemas.microsoft.com/office/powerpoint/2010/main" val="236537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4538648-489D-4AF4-AE2E-A264E1743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540" y="434340"/>
            <a:ext cx="8884920" cy="5989320"/>
          </a:xfrm>
        </p:spPr>
        <p:txBody>
          <a:bodyPr>
            <a:normAutofit fontScale="92500" lnSpcReduction="10000"/>
          </a:bodyPr>
          <a:lstStyle/>
          <a:p>
            <a:r>
              <a:rPr lang="es-MX" sz="1600" b="1" i="1" dirty="0"/>
              <a:t>Tipos de estrategias.</a:t>
            </a:r>
          </a:p>
          <a:p>
            <a:pPr algn="just"/>
            <a:r>
              <a:rPr lang="es-MX" sz="1600" b="1" u="sng" dirty="0"/>
              <a:t>A. Definición de negocio.</a:t>
            </a:r>
          </a:p>
          <a:p>
            <a:pPr algn="just"/>
            <a:r>
              <a:rPr lang="es-MX" sz="1600" dirty="0"/>
              <a:t> 1. Función base que aportada por el producto al cliente.</a:t>
            </a:r>
          </a:p>
          <a:p>
            <a:pPr algn="just"/>
            <a:r>
              <a:rPr lang="es-MX" sz="1600" dirty="0"/>
              <a:t> 2. Tecnologías. </a:t>
            </a:r>
          </a:p>
          <a:p>
            <a:pPr algn="just"/>
            <a:r>
              <a:rPr lang="es-MX" sz="1600" dirty="0"/>
              <a:t> 3. Grupo de compradores.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b="1" u="sng" dirty="0"/>
              <a:t>B. Estrategias de cartera del negocio. </a:t>
            </a:r>
          </a:p>
          <a:p>
            <a:pPr algn="just"/>
            <a:r>
              <a:rPr lang="es-MX" sz="1600" dirty="0"/>
              <a:t>1. Actividades de la empresa: Matriz de posición de MCKINSEY</a:t>
            </a:r>
          </a:p>
          <a:p>
            <a:pPr algn="just"/>
            <a:r>
              <a:rPr lang="es-MX" sz="1600" dirty="0"/>
              <a:t>2. Atractivo del negocio: Alto, medio o bajo.</a:t>
            </a:r>
          </a:p>
          <a:p>
            <a:pPr algn="just"/>
            <a:r>
              <a:rPr lang="es-MX" sz="1600" dirty="0"/>
              <a:t>3. La posición en la que nos encontramos. Competidores: débil, media o fuerte.</a:t>
            </a:r>
          </a:p>
          <a:p>
            <a:pPr algn="just"/>
            <a:r>
              <a:rPr lang="es-MX" sz="1600" dirty="0"/>
              <a:t>4. Matriz de posicionamiento competitiva. </a:t>
            </a:r>
          </a:p>
          <a:p>
            <a:pPr algn="just"/>
            <a:r>
              <a:rPr lang="es-MX" sz="1600" dirty="0"/>
              <a:t>5. Matriz de crecimiento: participación.</a:t>
            </a:r>
          </a:p>
          <a:p>
            <a:pPr algn="just"/>
            <a:r>
              <a:rPr lang="es-MX" sz="1600" dirty="0"/>
              <a:t>6. Matriz de dirección del crecimiento de ANSOFF.</a:t>
            </a:r>
          </a:p>
          <a:p>
            <a:pPr algn="just"/>
            <a:r>
              <a:rPr lang="es-MX" sz="1600" dirty="0"/>
              <a:t>  </a:t>
            </a:r>
          </a:p>
          <a:p>
            <a:pPr algn="just"/>
            <a:r>
              <a:rPr lang="es-MX" sz="1600" b="1" u="sng" dirty="0"/>
              <a:t>C. Estrategias competitivas.  Las tres estratégicas competitivas de Porter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Diferenciación. Creación en la oferta de productos o servicios.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600" dirty="0"/>
              <a:t>Prestigio – tecnología – servicio al cliente – innovación – características del producto o servicio – red de distribución.</a:t>
            </a:r>
          </a:p>
          <a:p>
            <a:pPr algn="just"/>
            <a:endParaRPr lang="es-MX" sz="1600" dirty="0"/>
          </a:p>
          <a:p>
            <a:pPr algn="just"/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9723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E8ADBD1D-2566-40B4-9BDD-2159BE6CCD0A}"/>
              </a:ext>
            </a:extLst>
          </p:cNvPr>
          <p:cNvSpPr txBox="1">
            <a:spLocks/>
          </p:cNvSpPr>
          <p:nvPr/>
        </p:nvSpPr>
        <p:spPr>
          <a:xfrm>
            <a:off x="1493520" y="1097280"/>
            <a:ext cx="9145452" cy="576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b="1" i="1" dirty="0"/>
              <a:t>							Tipos de estrategias.</a:t>
            </a:r>
          </a:p>
          <a:p>
            <a:pPr marL="0" indent="0" algn="just">
              <a:buNone/>
            </a:pPr>
            <a:r>
              <a:rPr lang="es-MX" sz="1600" b="1" u="sng" dirty="0"/>
              <a:t>D. Estratégias funcionales 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Marketing.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Operativa.</a:t>
            </a:r>
          </a:p>
          <a:p>
            <a:pPr algn="just"/>
            <a:r>
              <a:rPr lang="es-MX" sz="1600" dirty="0"/>
              <a:t>Se debe tener en cuenta que en este punto todas las estrategias afectan directamente a la operativa de la empresa.</a:t>
            </a:r>
          </a:p>
          <a:p>
            <a:pPr algn="just"/>
            <a:r>
              <a:rPr lang="es-MX" sz="1600" dirty="0"/>
              <a:t>Crecimiento……. Programaciones……. Empleados.</a:t>
            </a:r>
          </a:p>
          <a:p>
            <a:pPr algn="just"/>
            <a:r>
              <a:rPr lang="es-MX" sz="1600" dirty="0"/>
              <a:t>Racionalización…….. Afectan la operatividad</a:t>
            </a:r>
          </a:p>
          <a:p>
            <a:pPr algn="just"/>
            <a:r>
              <a:rPr lang="es-MX" sz="1600" dirty="0"/>
              <a:t>Diferenciación…….. En la mano de obra…….. En los proveedores</a:t>
            </a:r>
          </a:p>
        </p:txBody>
      </p:sp>
    </p:spTree>
    <p:extLst>
      <p:ext uri="{BB962C8B-B14F-4D97-AF65-F5344CB8AC3E}">
        <p14:creationId xmlns:p14="http://schemas.microsoft.com/office/powerpoint/2010/main" val="82258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54AE1-3ADA-4030-B22E-EA9FEE95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Bibliografia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ED6D86-0846-40DA-9C58-11A7D7FDE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 tooltip="Elección de Estrategias"/>
              </a:rPr>
              <a:t>http://bibliotecavirtual.unad.edu.co:2077/lib/unadsp/detail.action?docID=11038983&amp;p00=cinco+fuerzas+competitivas+porter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06531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189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GIRALDO</dc:creator>
  <cp:lastModifiedBy>ALVARO GIRALDO</cp:lastModifiedBy>
  <cp:revision>7</cp:revision>
  <dcterms:created xsi:type="dcterms:W3CDTF">2018-09-03T02:10:10Z</dcterms:created>
  <dcterms:modified xsi:type="dcterms:W3CDTF">2018-09-03T11:50:40Z</dcterms:modified>
</cp:coreProperties>
</file>