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VARO GIRALDO" initials="AG" lastIdx="6" clrIdx="0">
    <p:extLst>
      <p:ext uri="{19B8F6BF-5375-455C-9EA6-DF929625EA0E}">
        <p15:presenceInfo xmlns:p15="http://schemas.microsoft.com/office/powerpoint/2012/main" userId="ALVARO GIRAL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02T02:06:55.827" idx="1">
    <p:pos x="6958" y="2776"/>
    <p:text/>
    <p:extLst>
      <p:ext uri="{C676402C-5697-4E1C-873F-D02D1690AC5C}">
        <p15:threadingInfo xmlns:p15="http://schemas.microsoft.com/office/powerpoint/2012/main" timeZoneBias="300"/>
      </p:ext>
    </p:extLst>
  </p:cm>
  <p:cm authorId="1" dt="2018-09-02T02:11:14.058" idx="4">
    <p:pos x="6958" y="2912"/>
    <p:text>tomado de: https://picclick.com/Caterpillar-966F-Log-Loader-Black-Cab-382239812859.html</p:text>
    <p:extLst>
      <p:ext uri="{C676402C-5697-4E1C-873F-D02D1690AC5C}">
        <p15:threadingInfo xmlns:p15="http://schemas.microsoft.com/office/powerpoint/2012/main" timeZoneBias="300">
          <p15:parentCm authorId="1" idx="1"/>
        </p15:threadingInfo>
      </p:ext>
    </p:extLst>
  </p:cm>
  <p:cm authorId="1" dt="2018-09-02T02:11:49.995" idx="6">
    <p:pos x="6958" y="3048"/>
    <p:text>https://www.mascus.es/construccion/carretillas-telescopicas/caterpillar-cat-th-62-turbo-4x4x4-3t-8m/gm5ubkfs.html</p:text>
    <p:extLst>
      <p:ext uri="{C676402C-5697-4E1C-873F-D02D1690AC5C}">
        <p15:threadingInfo xmlns:p15="http://schemas.microsoft.com/office/powerpoint/2012/main" timeZoneBias="300">
          <p15:parentCm authorId="1" idx="1"/>
        </p15:threadingInfo>
      </p:ext>
    </p:extLst>
  </p:cm>
  <p:cm authorId="1" dt="2018-09-02T02:11:29.508" idx="5">
    <p:pos x="2598" y="2578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430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61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4442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08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95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00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716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37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56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00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30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18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80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839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04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3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0E12-4565-4484-A8AD-11EDACB4D7B2}" type="datetimeFigureOut">
              <a:rPr lang="es-MX" smtClean="0"/>
              <a:t>02/09/2018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C74CAB-1EF4-4769-9910-8FA40E3511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96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cavirtual.unad.edu.co:2077/lib/unadsp/reader.action?ppg=1&amp;docID=10433855&amp;tm=149859158300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D2F4D-EB3F-445C-AA4A-ECED90D43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883" y="153000"/>
            <a:ext cx="11752288" cy="2755091"/>
          </a:xfrm>
        </p:spPr>
        <p:txBody>
          <a:bodyPr>
            <a:normAutofit/>
          </a:bodyPr>
          <a:lstStyle/>
          <a:p>
            <a:r>
              <a:rPr lang="es-MX" b="1" i="1" u="sng" dirty="0"/>
              <a:t>PENSAMIENTO ESTRATEGICO </a:t>
            </a:r>
            <a:br>
              <a:rPr lang="es-MX" b="1" i="1" u="sng" dirty="0"/>
            </a:br>
            <a:r>
              <a:rPr lang="es-MX" b="1" i="1" u="sng" dirty="0"/>
              <a:t>EL CASO CATERPILLAR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E824D6-411C-42D8-93DD-39E773172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884" y="4093029"/>
            <a:ext cx="1988457" cy="170588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45B8C07-A169-416E-962E-46E69DF80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74" y="4093029"/>
            <a:ext cx="3209197" cy="197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1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95F4AC-9919-4C97-98D2-54605C4E6BD9}"/>
              </a:ext>
            </a:extLst>
          </p:cNvPr>
          <p:cNvSpPr/>
          <p:nvPr/>
        </p:nvSpPr>
        <p:spPr>
          <a:xfrm>
            <a:off x="769257" y="1122614"/>
            <a:ext cx="1065348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Es difícil pensar que una compañía como Caterpillar, una compañía tan solida en la fabricación de maquinaria para el movimiento de tierras, hubiese podido tener una </a:t>
            </a:r>
            <a:r>
              <a:rPr lang="es-MX" sz="2800" b="1" dirty="0">
                <a:solidFill>
                  <a:srgbClr val="FF0000"/>
                </a:solidFill>
              </a:rPr>
              <a:t>crisis, </a:t>
            </a:r>
            <a:r>
              <a:rPr lang="es-MX" dirty="0"/>
              <a:t>sin embargo esto fue posible gracias  a dos temas fundamentales: </a:t>
            </a:r>
          </a:p>
          <a:p>
            <a:pPr algn="just"/>
            <a:r>
              <a:rPr lang="es-MX" b="1" dirty="0"/>
              <a:t>1- La entrada de un competidor muy fuerte - Komatsu – para quien fue relevante mantener un estándar de calidad alto y.</a:t>
            </a:r>
          </a:p>
          <a:p>
            <a:pPr algn="just"/>
            <a:r>
              <a:rPr lang="es-MX" b="1" dirty="0"/>
              <a:t>2 – La desviación de recursos importantes por su cambio de inversión en “ el movimiento de tierras”.</a:t>
            </a:r>
          </a:p>
          <a:p>
            <a:pPr algn="just"/>
            <a:endParaRPr lang="es-MX" b="1" dirty="0"/>
          </a:p>
          <a:p>
            <a:pPr algn="just"/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2F96FFE-591D-49CD-A22A-200813795E20}"/>
              </a:ext>
            </a:extLst>
          </p:cNvPr>
          <p:cNvSpPr/>
          <p:nvPr/>
        </p:nvSpPr>
        <p:spPr>
          <a:xfrm>
            <a:off x="250459" y="426194"/>
            <a:ext cx="2996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u="sng" dirty="0"/>
              <a:t>PENSAMIENTO ESTRATEGICO </a:t>
            </a:r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01A2C71-5C51-4228-B09F-EB80EAB4A52E}"/>
              </a:ext>
            </a:extLst>
          </p:cNvPr>
          <p:cNvSpPr/>
          <p:nvPr/>
        </p:nvSpPr>
        <p:spPr>
          <a:xfrm>
            <a:off x="784248" y="3315007"/>
            <a:ext cx="10653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Aunque se tardaron en regresar a la competitividad se enfocaron en un proceso de </a:t>
            </a:r>
            <a:r>
              <a:rPr lang="es-MX" sz="2000" b="1" dirty="0">
                <a:solidFill>
                  <a:srgbClr val="002060"/>
                </a:solidFill>
              </a:rPr>
              <a:t>pensamiento</a:t>
            </a:r>
            <a:r>
              <a:rPr lang="es-MX" sz="2000" b="1" dirty="0">
                <a:solidFill>
                  <a:srgbClr val="00B050"/>
                </a:solidFill>
              </a:rPr>
              <a:t> estratégico</a:t>
            </a:r>
            <a:r>
              <a:rPr lang="es-MX" dirty="0"/>
              <a:t>. Tenían que pensar por supuesto por empezar con las </a:t>
            </a:r>
            <a:r>
              <a:rPr lang="es-MX" sz="2000" b="1" dirty="0">
                <a:solidFill>
                  <a:srgbClr val="00B0F0"/>
                </a:solidFill>
              </a:rPr>
              <a:t>personas, </a:t>
            </a:r>
            <a:r>
              <a:rPr lang="es-MX" dirty="0"/>
              <a:t>donde particularmente alta dirección pudo identificar los factores que se mencionaron anteriormente y que los llevo a tambalear, en donde incluso desviaron recursos importantes enfocados en la investigación y se dieron cuenta que habían perdido su enfoque de una organización impulsada por el producto.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56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487C2-3D2F-4EF5-9C10-E755571E5EC1}"/>
              </a:ext>
            </a:extLst>
          </p:cNvPr>
          <p:cNvSpPr txBox="1">
            <a:spLocks/>
          </p:cNvSpPr>
          <p:nvPr/>
        </p:nvSpPr>
        <p:spPr>
          <a:xfrm>
            <a:off x="179883" y="109457"/>
            <a:ext cx="11752288" cy="121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i="1" u="sng" dirty="0"/>
              <a:t> La visión.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CC658CE3-0B6D-486E-9509-295908E7EA44}"/>
              </a:ext>
            </a:extLst>
          </p:cNvPr>
          <p:cNvSpPr txBox="1">
            <a:spLocks/>
          </p:cNvSpPr>
          <p:nvPr/>
        </p:nvSpPr>
        <p:spPr>
          <a:xfrm>
            <a:off x="3969658" y="1240975"/>
            <a:ext cx="3782396" cy="121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i="1" u="sng" dirty="0"/>
              <a:t>Claridad: comprensible.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3DE3D05-DBAC-42CC-837F-AA0C8DB922B9}"/>
              </a:ext>
            </a:extLst>
          </p:cNvPr>
          <p:cNvSpPr txBox="1">
            <a:spLocks/>
          </p:cNvSpPr>
          <p:nvPr/>
        </p:nvSpPr>
        <p:spPr>
          <a:xfrm>
            <a:off x="1357085" y="3070374"/>
            <a:ext cx="3782396" cy="121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i="1" u="sng" dirty="0"/>
              <a:t>Persuasiva: “Cambiar el mundo”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60D8BB6-451F-4247-9E09-6B438E0459FF}"/>
              </a:ext>
            </a:extLst>
          </p:cNvPr>
          <p:cNvSpPr txBox="1">
            <a:spLocks/>
          </p:cNvSpPr>
          <p:nvPr/>
        </p:nvSpPr>
        <p:spPr>
          <a:xfrm>
            <a:off x="4100286" y="4942717"/>
            <a:ext cx="3782396" cy="121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i="1" u="sng" dirty="0"/>
              <a:t>Distintiva: Se prohíben las imitaciones = originalidad.</a:t>
            </a:r>
          </a:p>
        </p:txBody>
      </p:sp>
      <p:sp>
        <p:nvSpPr>
          <p:cNvPr id="7" name="Flecha: curvada hacia la derecha 6">
            <a:extLst>
              <a:ext uri="{FF2B5EF4-FFF2-40B4-BE49-F238E27FC236}">
                <a16:creationId xmlns:a16="http://schemas.microsoft.com/office/drawing/2014/main" id="{BFB54A59-598E-44AC-B4CB-F7F2A99E05D7}"/>
              </a:ext>
            </a:extLst>
          </p:cNvPr>
          <p:cNvSpPr/>
          <p:nvPr/>
        </p:nvSpPr>
        <p:spPr>
          <a:xfrm>
            <a:off x="521091" y="1037921"/>
            <a:ext cx="2656114" cy="478215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Flecha: curvada hacia la izquierda 7">
            <a:extLst>
              <a:ext uri="{FF2B5EF4-FFF2-40B4-BE49-F238E27FC236}">
                <a16:creationId xmlns:a16="http://schemas.microsoft.com/office/drawing/2014/main" id="{D22057BE-2E47-49EE-AF69-877DAAB19327}"/>
              </a:ext>
            </a:extLst>
          </p:cNvPr>
          <p:cNvSpPr/>
          <p:nvPr/>
        </p:nvSpPr>
        <p:spPr>
          <a:xfrm>
            <a:off x="8544507" y="1005112"/>
            <a:ext cx="2409372" cy="4905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5F3C309-5F1C-46E3-9E87-A53585508903}"/>
              </a:ext>
            </a:extLst>
          </p:cNvPr>
          <p:cNvSpPr txBox="1">
            <a:spLocks/>
          </p:cNvSpPr>
          <p:nvPr/>
        </p:nvSpPr>
        <p:spPr>
          <a:xfrm>
            <a:off x="6313714" y="2511572"/>
            <a:ext cx="3782396" cy="121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i="1" u="sng" dirty="0"/>
              <a:t>Claridad: comprensible.</a:t>
            </a:r>
          </a:p>
        </p:txBody>
      </p:sp>
    </p:spTree>
    <p:extLst>
      <p:ext uri="{BB962C8B-B14F-4D97-AF65-F5344CB8AC3E}">
        <p14:creationId xmlns:p14="http://schemas.microsoft.com/office/powerpoint/2010/main" val="184736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B7E112B-46F7-4887-8766-C762D7CBE1F8}"/>
              </a:ext>
            </a:extLst>
          </p:cNvPr>
          <p:cNvSpPr/>
          <p:nvPr/>
        </p:nvSpPr>
        <p:spPr>
          <a:xfrm>
            <a:off x="769257" y="5439780"/>
            <a:ext cx="10653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https://picclick.com/Caterpillar-966F-Log-Loader-Black-Cab-382239812859.html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BE6992D-537F-4505-8617-BE8040E46CCC}"/>
              </a:ext>
            </a:extLst>
          </p:cNvPr>
          <p:cNvSpPr/>
          <p:nvPr/>
        </p:nvSpPr>
        <p:spPr>
          <a:xfrm>
            <a:off x="809466" y="5770493"/>
            <a:ext cx="10343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https://www.mascus.es/construccion/carretillas-telescopicas/caterpillar-cat-th-62-turbo-4x4x4-3t-8m/gm5ubkfs.html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32757B9-36AD-4804-8C22-8C65726A536C}"/>
              </a:ext>
            </a:extLst>
          </p:cNvPr>
          <p:cNvSpPr/>
          <p:nvPr/>
        </p:nvSpPr>
        <p:spPr>
          <a:xfrm>
            <a:off x="769257" y="4926770"/>
            <a:ext cx="1088934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700" dirty="0">
                <a:hlinkClick r:id="rId2" tooltip="El Nuevo Pensamiento Estratégico Puro y Lib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http://bibliotecavirtual.unad.edu.co:2077/lib/unadsp/reader.action?ppg=1&amp;docID=10433855&amp;tm=1498591583003</a:t>
            </a:r>
            <a:endParaRPr lang="es-MX" sz="17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087CA3E-79E0-43A0-889C-C77F836866BF}"/>
              </a:ext>
            </a:extLst>
          </p:cNvPr>
          <p:cNvSpPr txBox="1">
            <a:spLocks/>
          </p:cNvSpPr>
          <p:nvPr/>
        </p:nvSpPr>
        <p:spPr>
          <a:xfrm>
            <a:off x="179883" y="109457"/>
            <a:ext cx="11752288" cy="121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i="1" u="sng" dirty="0"/>
              <a:t> La Bibliografía.</a:t>
            </a:r>
          </a:p>
        </p:txBody>
      </p:sp>
    </p:spTree>
    <p:extLst>
      <p:ext uri="{BB962C8B-B14F-4D97-AF65-F5344CB8AC3E}">
        <p14:creationId xmlns:p14="http://schemas.microsoft.com/office/powerpoint/2010/main" val="7292157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250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PENSAMIENTO ESTRATEGICO  EL CASO CATERPILLAR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ESTRATEGICO EL CASO CATERPILLAR</dc:title>
  <dc:creator>ALVARO GIRALDO</dc:creator>
  <cp:lastModifiedBy>ALVARO GIRALDO</cp:lastModifiedBy>
  <cp:revision>11</cp:revision>
  <dcterms:created xsi:type="dcterms:W3CDTF">2018-09-02T06:25:24Z</dcterms:created>
  <dcterms:modified xsi:type="dcterms:W3CDTF">2018-09-03T02:51:37Z</dcterms:modified>
</cp:coreProperties>
</file>