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C944361A-EB67-48E3-8430-B4306FDD4CEC}" type="datetimeFigureOut">
              <a:rPr lang="es-MX" smtClean="0"/>
              <a:t>25/09/2018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B5B5F767-2766-4424-A570-B4AEE894E7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4692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361A-EB67-48E3-8430-B4306FDD4CEC}" type="datetimeFigureOut">
              <a:rPr lang="es-MX" smtClean="0"/>
              <a:t>25/09/2018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F767-2766-4424-A570-B4AEE894E7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8277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944361A-EB67-48E3-8430-B4306FDD4CEC}" type="datetimeFigureOut">
              <a:rPr lang="es-MX" smtClean="0"/>
              <a:t>25/09/2018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5B5F767-2766-4424-A570-B4AEE894E7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2240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944361A-EB67-48E3-8430-B4306FDD4CEC}" type="datetimeFigureOut">
              <a:rPr lang="es-MX" smtClean="0"/>
              <a:t>25/09/2018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5B5F767-2766-4424-A570-B4AEE894E726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1958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944361A-EB67-48E3-8430-B4306FDD4CEC}" type="datetimeFigureOut">
              <a:rPr lang="es-MX" smtClean="0"/>
              <a:t>25/09/2018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5B5F767-2766-4424-A570-B4AEE894E7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240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361A-EB67-48E3-8430-B4306FDD4CEC}" type="datetimeFigureOut">
              <a:rPr lang="es-MX" smtClean="0"/>
              <a:t>25/09/2018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F767-2766-4424-A570-B4AEE894E7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20487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361A-EB67-48E3-8430-B4306FDD4CEC}" type="datetimeFigureOut">
              <a:rPr lang="es-MX" smtClean="0"/>
              <a:t>25/09/2018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F767-2766-4424-A570-B4AEE894E7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2513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361A-EB67-48E3-8430-B4306FDD4CEC}" type="datetimeFigureOut">
              <a:rPr lang="es-MX" smtClean="0"/>
              <a:t>25/09/2018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F767-2766-4424-A570-B4AEE894E7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61506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944361A-EB67-48E3-8430-B4306FDD4CEC}" type="datetimeFigureOut">
              <a:rPr lang="es-MX" smtClean="0"/>
              <a:t>25/09/2018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5B5F767-2766-4424-A570-B4AEE894E7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5458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361A-EB67-48E3-8430-B4306FDD4CEC}" type="datetimeFigureOut">
              <a:rPr lang="es-MX" smtClean="0"/>
              <a:t>25/09/2018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F767-2766-4424-A570-B4AEE894E7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5300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944361A-EB67-48E3-8430-B4306FDD4CEC}" type="datetimeFigureOut">
              <a:rPr lang="es-MX" smtClean="0"/>
              <a:t>25/09/2018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5B5F767-2766-4424-A570-B4AEE894E7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6348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361A-EB67-48E3-8430-B4306FDD4CEC}" type="datetimeFigureOut">
              <a:rPr lang="es-MX" smtClean="0"/>
              <a:t>25/09/2018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F767-2766-4424-A570-B4AEE894E7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74241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361A-EB67-48E3-8430-B4306FDD4CEC}" type="datetimeFigureOut">
              <a:rPr lang="es-MX" smtClean="0"/>
              <a:t>25/09/2018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F767-2766-4424-A570-B4AEE894E7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7453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361A-EB67-48E3-8430-B4306FDD4CEC}" type="datetimeFigureOut">
              <a:rPr lang="es-MX" smtClean="0"/>
              <a:t>25/09/2018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F767-2766-4424-A570-B4AEE894E7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49521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361A-EB67-48E3-8430-B4306FDD4CEC}" type="datetimeFigureOut">
              <a:rPr lang="es-MX" smtClean="0"/>
              <a:t>25/09/2018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F767-2766-4424-A570-B4AEE894E7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3329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361A-EB67-48E3-8430-B4306FDD4CEC}" type="datetimeFigureOut">
              <a:rPr lang="es-MX" smtClean="0"/>
              <a:t>25/09/2018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F767-2766-4424-A570-B4AEE894E7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35565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361A-EB67-48E3-8430-B4306FDD4CEC}" type="datetimeFigureOut">
              <a:rPr lang="es-MX" smtClean="0"/>
              <a:t>25/09/2018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F767-2766-4424-A570-B4AEE894E7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9412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4361A-EB67-48E3-8430-B4306FDD4CEC}" type="datetimeFigureOut">
              <a:rPr lang="es-MX" smtClean="0"/>
              <a:t>25/09/2018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5F767-2766-4424-A570-B4AEE894E7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00108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8CD0BE-54FA-48BB-9A05-9C2FDEDD34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77313" y="687388"/>
            <a:ext cx="6290687" cy="5483225"/>
          </a:xfrm>
          <a:effectLst/>
        </p:spPr>
        <p:txBody>
          <a:bodyPr anchor="ctr">
            <a:normAutofit fontScale="90000"/>
          </a:bodyPr>
          <a:lstStyle/>
          <a:p>
            <a:pPr algn="l"/>
            <a:r>
              <a:rPr lang="es-MX" sz="7200" b="1" u="sng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UNO. FUNCIONES DE CALIDAD Y FILOSOFIA DE LA MEJORA CONTINUA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7B018F7-B060-4A7D-BC05-ABFFA3A8F3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295400"/>
            <a:ext cx="2895646" cy="4267200"/>
          </a:xfrm>
        </p:spPr>
        <p:txBody>
          <a:bodyPr anchor="ctr">
            <a:normAutofit/>
          </a:bodyPr>
          <a:lstStyle/>
          <a:p>
            <a:r>
              <a:rPr lang="es-MX" sz="2400">
                <a:solidFill>
                  <a:schemeClr val="tx1">
                    <a:lumMod val="95000"/>
                  </a:schemeClr>
                </a:solidFill>
                <a:latin typeface="Algerian" panose="04020705040A02060702" pitchFamily="82" charset="0"/>
              </a:rPr>
              <a:t>Filosofías de calidad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s-MX" sz="2400">
                <a:solidFill>
                  <a:schemeClr val="tx1">
                    <a:lumMod val="95000"/>
                  </a:schemeClr>
                </a:solidFill>
                <a:latin typeface="Algerian" panose="04020705040A02060702" pitchFamily="82" charset="0"/>
              </a:rPr>
              <a:t>Andrea palacios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s-MX" sz="2400">
                <a:solidFill>
                  <a:schemeClr val="tx1">
                    <a:lumMod val="95000"/>
                  </a:schemeClr>
                </a:solidFill>
                <a:latin typeface="Algerian" panose="04020705040A02060702" pitchFamily="82" charset="0"/>
              </a:rPr>
              <a:t>Sarahi gallegos</a:t>
            </a:r>
          </a:p>
        </p:txBody>
      </p:sp>
    </p:spTree>
    <p:extLst>
      <p:ext uri="{BB962C8B-B14F-4D97-AF65-F5344CB8AC3E}">
        <p14:creationId xmlns:p14="http://schemas.microsoft.com/office/powerpoint/2010/main" val="557087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864051F-0C42-4786-9CAE-302309C34763}"/>
              </a:ext>
            </a:extLst>
          </p:cNvPr>
          <p:cNvSpPr/>
          <p:nvPr/>
        </p:nvSpPr>
        <p:spPr>
          <a:xfrm>
            <a:off x="857249" y="485775"/>
            <a:ext cx="10558463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5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Philiph</a:t>
            </a:r>
            <a:r>
              <a:rPr lang="es-MX" sz="5400" b="1" u="sng" dirty="0">
                <a:latin typeface="Arial" panose="020B0604020202020204" pitchFamily="34" charset="0"/>
                <a:cs typeface="Arial" panose="020B0604020202020204" pitchFamily="34" charset="0"/>
              </a:rPr>
              <a:t> Crosby</a:t>
            </a:r>
          </a:p>
          <a:p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La filosofía de Crosby se desenvuelve a través de cuatro pilares que son:</a:t>
            </a:r>
          </a:p>
          <a:p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1.Definición de la calidad: calidad es cumplir con los requisitos</a:t>
            </a:r>
          </a:p>
          <a:p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2.Sistema de prevención y no de detección</a:t>
            </a:r>
          </a:p>
          <a:p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3.Norma de desempeño: cero defectos</a:t>
            </a:r>
          </a:p>
          <a:p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4.Medición de la calidad a través de los costos de calidad</a:t>
            </a:r>
          </a:p>
          <a:p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La calidad no cuesta. No es un regalo, pero es gratuita. Lo que cuesta dinero son las cosas que no tienen calidad - todas las acciones que resultan de no hacer bien las “cosas" a la primera vez -.</a:t>
            </a:r>
          </a:p>
        </p:txBody>
      </p:sp>
    </p:spTree>
    <p:extLst>
      <p:ext uri="{BB962C8B-B14F-4D97-AF65-F5344CB8AC3E}">
        <p14:creationId xmlns:p14="http://schemas.microsoft.com/office/powerpoint/2010/main" val="1007141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E4CB703-E065-42FF-AED9-64539A273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106" y="1123527"/>
            <a:ext cx="9163782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193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F509755-4A94-4BC4-98AD-269FFCD21049}"/>
              </a:ext>
            </a:extLst>
          </p:cNvPr>
          <p:cNvSpPr/>
          <p:nvPr/>
        </p:nvSpPr>
        <p:spPr>
          <a:xfrm>
            <a:off x="473868" y="362099"/>
            <a:ext cx="11244263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Los catorce pasos para gerenciar la calidad.</a:t>
            </a: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1.Compromiso de la dirección: hable con los directivos de la necesidad de mejorar la calidad haciendo énfasis en la prevención de defectos.</a:t>
            </a: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2.Equipo para el mejoramiento de la calidad: reúna a representantes de cada departamento para formar el equipo de mejoramiento de la calidad.</a:t>
            </a: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3.Medición: es necesario determinar el estado d calidad de la compañía.</a:t>
            </a: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4.Costos de calidad: las estimaciones iniciales seguramente no serán muy firmes, por lo que ahora es necesario obtener cifras más exactas.</a:t>
            </a: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5.Crear conciencia sobre la calidad: Es tiempo de comunicar a los empleados las mediciones de lo que cuesta no tener calidad.</a:t>
            </a: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6.Acción correctiva: conforme la gente se anima a hablar de sus problemas, salen a relucir oportunidades para remediarlos.</a:t>
            </a: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7.Planear el día cero defectos: Se seleccionan a tres o cuatro miembros del equipo, para investigar el concepto de cero defectos y formas de implantar el programa.</a:t>
            </a:r>
          </a:p>
        </p:txBody>
      </p:sp>
    </p:spTree>
    <p:extLst>
      <p:ext uri="{BB962C8B-B14F-4D97-AF65-F5344CB8AC3E}">
        <p14:creationId xmlns:p14="http://schemas.microsoft.com/office/powerpoint/2010/main" val="4223669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CC94A2C-4A0C-4DA0-953D-2349862E6819}"/>
              </a:ext>
            </a:extLst>
          </p:cNvPr>
          <p:cNvSpPr/>
          <p:nvPr/>
        </p:nvSpPr>
        <p:spPr>
          <a:xfrm>
            <a:off x="323849" y="602397"/>
            <a:ext cx="1154430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8.Educación al personal: antes de implantarse todos estos pasos, deberá hacerse una orientación formal de todos los niveles gerenciales.</a:t>
            </a: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9.El día de cero defectos: el establecimiento del concepto cero defectos como el estándar del desempeño de la compañía habrá de hacerse en un día.</a:t>
            </a: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10.Fijar metas: Durante las reuniones con sus empleados, cada supervisor requiere que establezcan las metas que a ellos les gustaría luchar por alcanzar.</a:t>
            </a: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11.Eliminar las causas de error: Se le pide a los individuos descubrir en una página, cualquier problema que les impida realizar un trabajo libre de errores.</a:t>
            </a: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12.Reconocimiento: se implantan programas de premiación para dar reconocimiento a aquellos que alcancen sus metas.</a:t>
            </a: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13.Consejo sobre la calidad: los profesionales de la calidad y los jefes de equipo deberán reunirse con regularidad, para discutir y determinar las acciones necesarias para mejorar el sólido programa de calidad.</a:t>
            </a: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14.Repetir todo el proceso: Un proceso de mejoramiento de calidad típico toma de 1 año a 18 meses.</a:t>
            </a:r>
          </a:p>
        </p:txBody>
      </p:sp>
    </p:spTree>
    <p:extLst>
      <p:ext uri="{BB962C8B-B14F-4D97-AF65-F5344CB8AC3E}">
        <p14:creationId xmlns:p14="http://schemas.microsoft.com/office/powerpoint/2010/main" val="3371000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DF43D7E-1E5A-47D9-B790-E7C33CD0E36D}"/>
              </a:ext>
            </a:extLst>
          </p:cNvPr>
          <p:cNvSpPr/>
          <p:nvPr/>
        </p:nvSpPr>
        <p:spPr>
          <a:xfrm>
            <a:off x="631031" y="617220"/>
            <a:ext cx="1092993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Cuadro de madurez</a:t>
            </a:r>
          </a:p>
          <a:p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Incertidumbre: La empresa no sabe ni lo que esta pasando y no concibe a la calidad como una herramienta de la administración.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Despertar: Se reconoce a la calidad como una herramienta pero no se define ni cuando ni como se va a implantar.</a:t>
            </a:r>
          </a:p>
          <a:p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Ilustración: Se inicia el proceso y se establecen pasos serios para mejorar.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Sabiduría: El mejoramiento inicia a rendir resultados, aunque aún no se está en el nivel deseado, y los pasos siguientes serán los más difíciles además de cuidar que lo logrado no se pierda ni se desvíe de su propósito original.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Certeza: Etapa en donde la prevención es completa y el costo de calidad es una fotografía de lo que realmente ocurre en la organización.</a:t>
            </a:r>
          </a:p>
        </p:txBody>
      </p:sp>
    </p:spTree>
    <p:extLst>
      <p:ext uri="{BB962C8B-B14F-4D97-AF65-F5344CB8AC3E}">
        <p14:creationId xmlns:p14="http://schemas.microsoft.com/office/powerpoint/2010/main" val="1774441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C893910-3FF6-468A-8A82-D39B62BD8F19}"/>
              </a:ext>
            </a:extLst>
          </p:cNvPr>
          <p:cNvSpPr/>
          <p:nvPr/>
        </p:nvSpPr>
        <p:spPr>
          <a:xfrm>
            <a:off x="700088" y="797510"/>
            <a:ext cx="103870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800" b="1" u="sng" dirty="0">
                <a:latin typeface="Arial" panose="020B0604020202020204" pitchFamily="34" charset="0"/>
                <a:cs typeface="Arial" panose="020B0604020202020204" pitchFamily="34" charset="0"/>
              </a:rPr>
              <a:t>Costos de calidad</a:t>
            </a:r>
          </a:p>
          <a:p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Es el costo por cumplir y no cumplir con los requisitos de calidad especificados. Estos se clasifican en:</a:t>
            </a:r>
          </a:p>
          <a:p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Costos de prevención.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Costos de evaluación.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Costos de fallas: internas y externas.</a:t>
            </a:r>
          </a:p>
        </p:txBody>
      </p:sp>
    </p:spTree>
    <p:extLst>
      <p:ext uri="{BB962C8B-B14F-4D97-AF65-F5344CB8AC3E}">
        <p14:creationId xmlns:p14="http://schemas.microsoft.com/office/powerpoint/2010/main" val="827089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ED6C6AB-5E38-4783-AED5-B75F2BA22309}"/>
              </a:ext>
            </a:extLst>
          </p:cNvPr>
          <p:cNvSpPr/>
          <p:nvPr/>
        </p:nvSpPr>
        <p:spPr>
          <a:xfrm>
            <a:off x="500064" y="357189"/>
            <a:ext cx="1102995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400" b="1" u="sng" dirty="0">
                <a:latin typeface="Arial" panose="020B0604020202020204" pitchFamily="34" charset="0"/>
                <a:cs typeface="Arial" panose="020B0604020202020204" pitchFamily="34" charset="0"/>
              </a:rPr>
              <a:t>Armand Feigenbaum</a:t>
            </a:r>
          </a:p>
          <a:p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El control de calidad (CTC) puede definirse como un sistema eficaz para integrar los esfuerzos en materia de desarrollo de calidad, mantenimiento de calidad y mejoramiento de calidad, realizados por diversos grupos en una organización, de modo que sea posible, producir bienes y servicios con la plena satisfacción de los clientes.</a:t>
            </a:r>
          </a:p>
          <a:p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El control total de la calidad exige la participación de todas las divisiones, incluyendo las de mercadeo, diseño, manufactura, inspección y despachos.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43952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12D88961-AE7C-4567-A329-B2B7DBA7FAFA}"/>
              </a:ext>
            </a:extLst>
          </p:cNvPr>
          <p:cNvSpPr/>
          <p:nvPr/>
        </p:nvSpPr>
        <p:spPr>
          <a:xfrm>
            <a:off x="414338" y="457200"/>
            <a:ext cx="11515725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Ventajas del control total de calidad:</a:t>
            </a:r>
          </a:p>
          <a:p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1.Mejora la salud y el carácter corporativo de la empresa. Los empleados no podrán actuar si solo reciben instrucciones abstractas.</a:t>
            </a:r>
          </a:p>
          <a:p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2.Combina los esfuerzos de todos los empleados logrando la participación de todos y estableciendo un sistema cooperativo</a:t>
            </a:r>
          </a:p>
          <a:p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3.Establece el sistema de garantía de calidad y gana la confianza de clientes y consumidores</a:t>
            </a:r>
          </a:p>
          <a:p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4.Alcanza la mejor calidad el mundo y que asegure utilidades en momento de crecimiento y que puedan afrontar diversas dificultades.</a:t>
            </a:r>
          </a:p>
          <a:p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5.Muestra respeto por la humanidad, cuida los recursos humanos, considera la felicidad de los empleados, suministra lugares de trabajo agradables y pasa la antorcha a la siguiente generación</a:t>
            </a:r>
          </a:p>
          <a:p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6.Utilización de técnicas de control de calidad.</a:t>
            </a:r>
          </a:p>
        </p:txBody>
      </p:sp>
    </p:spTree>
    <p:extLst>
      <p:ext uri="{BB962C8B-B14F-4D97-AF65-F5344CB8AC3E}">
        <p14:creationId xmlns:p14="http://schemas.microsoft.com/office/powerpoint/2010/main" val="944386669"/>
      </p:ext>
    </p:extLst>
  </p:cSld>
  <p:clrMapOvr>
    <a:masterClrMapping/>
  </p:clrMapOvr>
</p:sld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TM04033937[[fn=Estela de condensación]]</Template>
  <TotalTime>0</TotalTime>
  <Words>886</Words>
  <Application>Microsoft Office PowerPoint</Application>
  <PresentationFormat>Panorámica</PresentationFormat>
  <Paragraphs>84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Algerian</vt:lpstr>
      <vt:lpstr>Arial</vt:lpstr>
      <vt:lpstr>Century Gothic</vt:lpstr>
      <vt:lpstr>Wingdings</vt:lpstr>
      <vt:lpstr>Estela de condensación</vt:lpstr>
      <vt:lpstr>UNIDAD UNO. FUNCIONES DE CALIDAD Y FILOSOFIA DE LA MEJORA CONTINUA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 UNO. FUNCIONES DE CALIDAD Y FILOSOFIA DE LA MEJORA CONTINUA</dc:title>
  <dc:creator>jose_antoni_1998@hotmail.com</dc:creator>
  <cp:lastModifiedBy>jose_antoni_1998@hotmail.com</cp:lastModifiedBy>
  <cp:revision>1</cp:revision>
  <dcterms:created xsi:type="dcterms:W3CDTF">2018-09-26T02:38:55Z</dcterms:created>
  <dcterms:modified xsi:type="dcterms:W3CDTF">2018-09-26T02:39:45Z</dcterms:modified>
</cp:coreProperties>
</file>