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23D3-9AFE-4DB2-9071-955DC6ADC118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80B5E9A-FB93-4DE3-B1ED-13E9952CBC1E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23D3-9AFE-4DB2-9071-955DC6ADC118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5E9A-FB93-4DE3-B1ED-13E9952CBC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23D3-9AFE-4DB2-9071-955DC6ADC118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5E9A-FB93-4DE3-B1ED-13E9952CBC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23D3-9AFE-4DB2-9071-955DC6ADC118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5E9A-FB93-4DE3-B1ED-13E9952CBC1E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23D3-9AFE-4DB2-9071-955DC6ADC118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0B5E9A-FB93-4DE3-B1ED-13E9952CBC1E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23D3-9AFE-4DB2-9071-955DC6ADC118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5E9A-FB93-4DE3-B1ED-13E9952CBC1E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23D3-9AFE-4DB2-9071-955DC6ADC118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5E9A-FB93-4DE3-B1ED-13E9952CBC1E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23D3-9AFE-4DB2-9071-955DC6ADC118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5E9A-FB93-4DE3-B1ED-13E9952CBC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23D3-9AFE-4DB2-9071-955DC6ADC118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5E9A-FB93-4DE3-B1ED-13E9952CBC1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23D3-9AFE-4DB2-9071-955DC6ADC118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5E9A-FB93-4DE3-B1ED-13E9952CBC1E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23D3-9AFE-4DB2-9071-955DC6ADC118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0B5E9A-FB93-4DE3-B1ED-13E9952CBC1E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4323D3-9AFE-4DB2-9071-955DC6ADC118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80B5E9A-FB93-4DE3-B1ED-13E9952CBC1E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fisicalab.com/termino/modul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3200400"/>
            <a:ext cx="6048672" cy="3180928"/>
          </a:xfrm>
        </p:spPr>
        <p:txBody>
          <a:bodyPr>
            <a:normAutofit/>
          </a:bodyPr>
          <a:lstStyle/>
          <a:p>
            <a:r>
              <a:rPr lang="es-CO" sz="2800" dirty="0" smtClean="0"/>
              <a:t>LEY DE ACCION  Y REACCION</a:t>
            </a:r>
          </a:p>
          <a:p>
            <a:endParaRPr lang="es-CO" sz="2800" dirty="0" smtClean="0"/>
          </a:p>
          <a:p>
            <a:pPr algn="l"/>
            <a:r>
              <a:rPr lang="es-CO" sz="1400" dirty="0" smtClean="0">
                <a:solidFill>
                  <a:schemeClr val="tx1"/>
                </a:solidFill>
              </a:rPr>
              <a:t>A TODA ACCION SE LE OPONE SIEMPRE UNA REACCION IGUAL. LAS REACCIONES MUTUAS ENTRE DOS CUERPOS SON FUERZAS DE LA MISMA INTENSIDAD. SUS DIRECCIONES SE DIRIGEN SIEMPRE EN SENTIDOS OPUESTOS, A LO LARGO DE LA LINEA QUE UNE AMBOS CUERPOS, CONSIDERADOS COMO PARTICULAS MATERIALES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93204" y="1340768"/>
            <a:ext cx="8229600" cy="1470025"/>
          </a:xfrm>
        </p:spPr>
        <p:txBody>
          <a:bodyPr/>
          <a:lstStyle/>
          <a:p>
            <a:r>
              <a:rPr lang="es-CO" dirty="0" smtClean="0"/>
              <a:t>TERCERA LEY DE NEWTON</a:t>
            </a: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432479"/>
            <a:ext cx="2592288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745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800" dirty="0" smtClean="0">
                <a:solidFill>
                  <a:srgbClr val="FF0000"/>
                </a:solidFill>
              </a:rPr>
              <a:t>ACCION Y REACCION, COMO FUNCIONA ESTA LEY?</a:t>
            </a:r>
            <a:endParaRPr lang="es-CO" sz="28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>
            <a:normAutofit fontScale="77500" lnSpcReduction="20000"/>
          </a:bodyPr>
          <a:lstStyle/>
          <a:p>
            <a:r>
              <a:rPr lang="es-CO" sz="2400" dirty="0"/>
              <a:t>Siempre que un objeto ejerce una fuerza sobre otro, el segundo ejerce una fuerza igual y opuesta </a:t>
            </a:r>
            <a:r>
              <a:rPr lang="es-CO" sz="2400" dirty="0" smtClean="0"/>
              <a:t>sobre </a:t>
            </a:r>
            <a:r>
              <a:rPr lang="es-CO" sz="2400" dirty="0"/>
              <a:t>el primero</a:t>
            </a:r>
            <a:r>
              <a:rPr lang="es-CO" dirty="0" smtClean="0"/>
              <a:t>.</a:t>
            </a:r>
          </a:p>
          <a:p>
            <a:r>
              <a:rPr lang="es-CO" dirty="0"/>
              <a:t>Cuando un cuerpo </a:t>
            </a:r>
            <a:r>
              <a:rPr lang="es-CO" i="1" dirty="0"/>
              <a:t>A</a:t>
            </a:r>
            <a:r>
              <a:rPr lang="es-CO" dirty="0"/>
              <a:t> ejerce una fuerza sobre otro cuerpo </a:t>
            </a:r>
            <a:r>
              <a:rPr lang="es-CO" i="1" dirty="0"/>
              <a:t>B</a:t>
            </a:r>
            <a:r>
              <a:rPr lang="es-CO" dirty="0"/>
              <a:t>, </a:t>
            </a:r>
            <a:r>
              <a:rPr lang="es-CO" i="1" dirty="0"/>
              <a:t>B</a:t>
            </a:r>
            <a:r>
              <a:rPr lang="es-CO" dirty="0"/>
              <a:t> reaccionará ejerciendo otra fuerza sobre </a:t>
            </a:r>
            <a:r>
              <a:rPr lang="es-CO" i="1" dirty="0"/>
              <a:t>A</a:t>
            </a:r>
            <a:r>
              <a:rPr lang="es-CO" dirty="0"/>
              <a:t> de igual </a:t>
            </a:r>
            <a:r>
              <a:rPr lang="es-CO" dirty="0">
                <a:hlinkClick r:id="rId2" tooltip="longitud de la flecha que representa a un vector"/>
              </a:rPr>
              <a:t>módulo</a:t>
            </a:r>
            <a:r>
              <a:rPr lang="es-CO" dirty="0"/>
              <a:t> y dirección aunque de sentido contrario. La primera de las fuerzas recibe el nombre de fuerza de </a:t>
            </a:r>
            <a:r>
              <a:rPr lang="es-CO" b="1" dirty="0"/>
              <a:t>acción</a:t>
            </a:r>
            <a:r>
              <a:rPr lang="es-CO" dirty="0"/>
              <a:t> y la segunda fuerza de </a:t>
            </a:r>
            <a:r>
              <a:rPr lang="es-CO" b="1" dirty="0"/>
              <a:t>reacción</a:t>
            </a:r>
            <a:r>
              <a:rPr lang="es-CO" dirty="0" smtClean="0"/>
              <a:t>.</a:t>
            </a:r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r>
              <a:rPr lang="es-CO" dirty="0" smtClean="0"/>
              <a:t>Donde</a:t>
            </a:r>
            <a:r>
              <a:rPr lang="es-CO" dirty="0"/>
              <a:t>:</a:t>
            </a:r>
          </a:p>
          <a:p>
            <a:pPr marL="0" indent="0">
              <a:buNone/>
            </a:pPr>
            <a:r>
              <a:rPr lang="es-CO" dirty="0"/>
              <a:t>FAB−→−: Es la fuerza de acción de </a:t>
            </a:r>
            <a:r>
              <a:rPr lang="es-CO" i="1" dirty="0"/>
              <a:t>A</a:t>
            </a:r>
            <a:r>
              <a:rPr lang="es-CO" dirty="0"/>
              <a:t> sobre </a:t>
            </a:r>
            <a:r>
              <a:rPr lang="es-CO" i="1" dirty="0"/>
              <a:t>B</a:t>
            </a:r>
            <a:r>
              <a:rPr lang="es-CO" dirty="0"/>
              <a:t> y su unidad de medida en el Sistema Internacional (S.I.) es el newton (N)</a:t>
            </a:r>
          </a:p>
          <a:p>
            <a:pPr marL="0" indent="0">
              <a:buNone/>
            </a:pPr>
            <a:r>
              <a:rPr lang="es-CO" dirty="0"/>
              <a:t>FBA−→−: Es la fuerza de reacción de </a:t>
            </a:r>
            <a:r>
              <a:rPr lang="es-CO" i="1" dirty="0"/>
              <a:t>B</a:t>
            </a:r>
            <a:r>
              <a:rPr lang="es-CO" dirty="0"/>
              <a:t> sobre </a:t>
            </a:r>
            <a:r>
              <a:rPr lang="es-CO" i="1" dirty="0"/>
              <a:t>A</a:t>
            </a:r>
            <a:r>
              <a:rPr lang="es-CO" dirty="0"/>
              <a:t> y su unidad de medida en el S.I. también es el newton (N)</a:t>
            </a:r>
          </a:p>
          <a:p>
            <a:endParaRPr lang="es-C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29000"/>
            <a:ext cx="3384376" cy="1158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892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2800" dirty="0" smtClean="0">
                <a:solidFill>
                  <a:srgbClr val="FF0000"/>
                </a:solidFill>
              </a:rPr>
              <a:t>OBSERVACIONES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27584" y="1412776"/>
            <a:ext cx="7859216" cy="4607024"/>
          </a:xfrm>
        </p:spPr>
        <p:txBody>
          <a:bodyPr/>
          <a:lstStyle/>
          <a:p>
            <a:r>
              <a:rPr lang="es-CO" sz="2000" dirty="0"/>
              <a:t>Las fuerzas de acción y reacción tienen el mismo módulo y dirección, pero sentidos contrarios. Entonces... ¿por qué no se </a:t>
            </a:r>
            <a:r>
              <a:rPr lang="es-CO" sz="2000" dirty="0" smtClean="0"/>
              <a:t>anulan?</a:t>
            </a:r>
          </a:p>
          <a:p>
            <a:r>
              <a:rPr lang="es-CO" sz="2000" dirty="0" smtClean="0"/>
              <a:t>Estas </a:t>
            </a:r>
            <a:r>
              <a:rPr lang="es-CO" sz="2000" dirty="0"/>
              <a:t>fuerzas no se anulan mutuamente ya que </a:t>
            </a:r>
            <a:r>
              <a:rPr lang="es-CO" sz="2000" b="1" dirty="0"/>
              <a:t>se aplican sobre cuerpos </a:t>
            </a:r>
            <a:r>
              <a:rPr lang="es-CO" sz="2000" b="1" dirty="0" smtClean="0"/>
              <a:t>distintos</a:t>
            </a:r>
          </a:p>
          <a:p>
            <a:pPr marL="0" indent="0">
              <a:buNone/>
            </a:pPr>
            <a:r>
              <a:rPr lang="es-CO" sz="2000" b="1" dirty="0" smtClean="0">
                <a:solidFill>
                  <a:srgbClr val="FF0000"/>
                </a:solidFill>
              </a:rPr>
              <a:t>FUERZA DE ACCION Y REACCION.</a:t>
            </a:r>
            <a:endParaRPr lang="es-CO" sz="2000" dirty="0">
              <a:solidFill>
                <a:srgbClr val="FF0000"/>
              </a:solidFill>
            </a:endParaRPr>
          </a:p>
          <a:p>
            <a:r>
              <a:rPr lang="es-CO" sz="1600" dirty="0"/>
              <a:t>Cuando empujas una caja, la fuerza que aplicas actúa sobre la caja (en azul). Esta fuerza es la responsable de que la caja se desplace. A su vez, la caja ejerce una fuerza de reacción sobre ti (en rojo) que es responsable de que sientas, sobre la palma de tus manos, una resistencia al movimiento de la misma.</a:t>
            </a:r>
            <a:endParaRPr lang="es-CO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149080"/>
            <a:ext cx="3810000" cy="2234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250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800" dirty="0" smtClean="0">
                <a:solidFill>
                  <a:srgbClr val="FF0000"/>
                </a:solidFill>
              </a:rPr>
              <a:t>EJEMPLOS:</a:t>
            </a:r>
            <a:endParaRPr lang="es-CO" sz="28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O" dirty="0" smtClean="0"/>
              <a:t>Si una persona empuja a otra de peso similar, los dos se mueven con la misma velocidad pero en sentido contrario.</a:t>
            </a:r>
          </a:p>
          <a:p>
            <a:endParaRPr lang="es-CO" dirty="0" smtClean="0"/>
          </a:p>
          <a:p>
            <a:r>
              <a:rPr lang="es-CO" dirty="0" smtClean="0"/>
              <a:t>Cuando saltamos, empujamos a la tierra hacia abajo, que no  se mueve debido a su gran masa, y esta nos empuja con la misma intensidad hacia arriba.</a:t>
            </a:r>
          </a:p>
          <a:p>
            <a:endParaRPr lang="es-CO" dirty="0" smtClean="0"/>
          </a:p>
          <a:p>
            <a:r>
              <a:rPr lang="es-CO" dirty="0" smtClean="0"/>
              <a:t>Una persona que remo en un bote empuja el agua con el remo en un sentido y el agua responde empujando el bote en sentido opuesto.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16921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</TotalTime>
  <Words>209</Words>
  <Application>Microsoft Office PowerPoint</Application>
  <PresentationFormat>Presentación en pantalla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Equidad</vt:lpstr>
      <vt:lpstr>TERCERA LEY DE NEWTON</vt:lpstr>
      <vt:lpstr>ACCION Y REACCION, COMO FUNCIONA ESTA LEY?</vt:lpstr>
      <vt:lpstr>OBSERVACIONES </vt:lpstr>
      <vt:lpstr>EJEMPLOS: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TERCERA LEY DE NEWTON</dc:title>
  <dc:creator>MICROSOFT</dc:creator>
  <cp:lastModifiedBy>MICROSOFT</cp:lastModifiedBy>
  <cp:revision>3</cp:revision>
  <dcterms:created xsi:type="dcterms:W3CDTF">2018-10-20T23:26:01Z</dcterms:created>
  <dcterms:modified xsi:type="dcterms:W3CDTF">2018-10-21T00:11:27Z</dcterms:modified>
</cp:coreProperties>
</file>