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227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757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466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359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439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34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42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730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490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928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153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1105-1842-46B4-AEC4-416A7879B6FB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8A325-3BB9-4478-89BC-937A90D26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577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etro_(Medida)" TargetMode="External"/><Relationship Id="rId3" Type="http://schemas.openxmlformats.org/officeDocument/2006/relationships/hyperlink" Target="http://es.wikipedia.org/wiki/Sistema_Internacional_de_Unidades" TargetMode="External"/><Relationship Id="rId7" Type="http://schemas.openxmlformats.org/officeDocument/2006/relationships/hyperlink" Target="http://es.wikipedia.org/wiki/Kilogramo-fuerza" TargetMode="External"/><Relationship Id="rId2" Type="http://schemas.openxmlformats.org/officeDocument/2006/relationships/hyperlink" Target="http://es.wikipedia.org/wiki/Julio_(unidad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/index.php?title=Kilopond%C3%ADmetro:&amp;action=edit&amp;redlink=1" TargetMode="External"/><Relationship Id="rId5" Type="http://schemas.openxmlformats.org/officeDocument/2006/relationships/hyperlink" Target="http://es.wikipedia.org/wiki/Kilogr%C3%A1metro" TargetMode="External"/><Relationship Id="rId4" Type="http://schemas.openxmlformats.org/officeDocument/2006/relationships/hyperlink" Target="http://es.wikipedia.org/wiki/Sistema_T%C3%A9cnico_de_Unidades" TargetMode="External"/><Relationship Id="rId9" Type="http://schemas.openxmlformats.org/officeDocument/2006/relationships/hyperlink" Target="http://es.wikipedia.org/wiki/Ergio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Ergio" TargetMode="External"/><Relationship Id="rId3" Type="http://schemas.openxmlformats.org/officeDocument/2006/relationships/hyperlink" Target="http://es.wikipedia.org/wiki/Vatio" TargetMode="External"/><Relationship Id="rId7" Type="http://schemas.openxmlformats.org/officeDocument/2006/relationships/hyperlink" Target="http://es.wikipedia.org/wiki/Sistema_cegesimal" TargetMode="External"/><Relationship Id="rId2" Type="http://schemas.openxmlformats.org/officeDocument/2006/relationships/hyperlink" Target="http://es.wikipedia.org/wiki/Sistema_Internaci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Kilogr%C3%A1metro" TargetMode="External"/><Relationship Id="rId5" Type="http://schemas.openxmlformats.org/officeDocument/2006/relationships/hyperlink" Target="http://es.wikipedia.org/wiki/Sistema_t%C3%A9cnico_de_unidades" TargetMode="External"/><Relationship Id="rId4" Type="http://schemas.openxmlformats.org/officeDocument/2006/relationships/hyperlink" Target="http://es.wikipedia.org/wiki/Caballo_de_potenc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DE71-2BC9-4A31-8436-F696B2424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437322"/>
            <a:ext cx="11251096" cy="3326295"/>
          </a:xfrm>
        </p:spPr>
        <p:txBody>
          <a:bodyPr>
            <a:noAutofit/>
          </a:bodyPr>
          <a:lstStyle/>
          <a:p>
            <a:r>
              <a:rPr lang="es-CO" sz="6600" dirty="0">
                <a:solidFill>
                  <a:srgbClr val="002060"/>
                </a:solidFill>
                <a:latin typeface="Arial Black" panose="020B0A04020102020204" pitchFamily="34" charset="0"/>
              </a:rPr>
              <a:t>TRABAJO POTENCIA Y ENERGIA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DDDE41-F6B6-42F8-85E1-5C6035738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86" y="4131553"/>
            <a:ext cx="8673427" cy="1322587"/>
          </a:xfrm>
        </p:spPr>
        <p:txBody>
          <a:bodyPr/>
          <a:lstStyle/>
          <a:p>
            <a:r>
              <a:rPr lang="es-CO" dirty="0"/>
              <a:t>Maira Alexandra Arias Rivera</a:t>
            </a:r>
          </a:p>
          <a:p>
            <a:r>
              <a:rPr lang="es-CO" dirty="0"/>
              <a:t>ID: 541606</a:t>
            </a:r>
          </a:p>
        </p:txBody>
      </p:sp>
    </p:spTree>
    <p:extLst>
      <p:ext uri="{BB962C8B-B14F-4D97-AF65-F5344CB8AC3E}">
        <p14:creationId xmlns:p14="http://schemas.microsoft.com/office/powerpoint/2010/main" val="381862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76408-6B87-4270-9D0C-DCC1D0E2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0BFD69D-F905-49D1-A718-748796FD5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909" y="425880"/>
            <a:ext cx="3643029" cy="2456442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9233680-31FE-4CC3-8882-D3E752B46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637" y="2953601"/>
            <a:ext cx="3365888" cy="26135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9913F77-EB70-4902-A326-AF633C3D2B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22" y="2895934"/>
            <a:ext cx="3251395" cy="136442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B193E8F-D24A-4420-AE9C-9A05416358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24" y="425880"/>
            <a:ext cx="3078352" cy="224731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EE126781-FDE0-49AE-8FD3-60890C03E3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24" y="2947181"/>
            <a:ext cx="3870599" cy="290294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8894CDF-98E1-494D-92C3-36F1E433BB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31" y="4996059"/>
            <a:ext cx="2865526" cy="161185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44D82507-E3B3-4DB8-8EED-030681857D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497" y="129221"/>
            <a:ext cx="2617897" cy="1472567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E0766DD5-08D5-4255-A63E-7D75ED827A24}"/>
              </a:ext>
            </a:extLst>
          </p:cNvPr>
          <p:cNvSpPr txBox="1"/>
          <p:nvPr/>
        </p:nvSpPr>
        <p:spPr>
          <a:xfrm>
            <a:off x="997272" y="1742439"/>
            <a:ext cx="3375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Trabajo, potencia y energía </a:t>
            </a:r>
          </a:p>
        </p:txBody>
      </p:sp>
    </p:spTree>
    <p:extLst>
      <p:ext uri="{BB962C8B-B14F-4D97-AF65-F5344CB8AC3E}">
        <p14:creationId xmlns:p14="http://schemas.microsoft.com/office/powerpoint/2010/main" val="390078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8612BC-E9F2-46BB-93E8-690E5D206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982" y="973392"/>
            <a:ext cx="3501197" cy="1223298"/>
          </a:xfrm>
        </p:spPr>
        <p:txBody>
          <a:bodyPr/>
          <a:lstStyle/>
          <a:p>
            <a:r>
              <a:rPr lang="es-CO" dirty="0"/>
              <a:t>TRABAJO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CC4F83-EEED-4872-B421-4ACCDBFA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/>
              <a:t>Trabajo es una magnitud física que se expresa en unidades de energía, mientras se realiza trabajo sobre el cuerpo , se produce una transferencia de energía al mismo, por lo que puede decirse que el trabajo es energía de movimiento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ACBEC1-8E91-48B8-A7F6-9F469379B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1884" y="2817197"/>
            <a:ext cx="3326296" cy="1221164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A429EAD-24C3-45FF-BAF5-94FCA02F9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83" y="2559306"/>
            <a:ext cx="3326296" cy="210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84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1B139-E8C8-4A4B-BB2D-9119384A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803186"/>
            <a:ext cx="3595930" cy="2314958"/>
          </a:xfrm>
        </p:spPr>
        <p:txBody>
          <a:bodyPr/>
          <a:lstStyle/>
          <a:p>
            <a:r>
              <a:rPr lang="es-CO" dirty="0"/>
              <a:t>Potencia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3F645-E731-49F4-A985-341AA42BA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/>
              <a:t>La potencia es aquella magnitud que nos indica la rapidez  con la que se puede realizar un trabajo.</a:t>
            </a:r>
          </a:p>
          <a:p>
            <a:pPr marL="0" indent="0" algn="ctr">
              <a:buNone/>
            </a:pPr>
            <a:r>
              <a:rPr lang="es-CO" dirty="0"/>
              <a:t> </a:t>
            </a:r>
          </a:p>
          <a:p>
            <a:pPr marL="0" indent="0" algn="ctr">
              <a:buNone/>
            </a:pPr>
            <a:r>
              <a:rPr lang="es-CO" dirty="0"/>
              <a:t>P=W/t</a:t>
            </a:r>
          </a:p>
          <a:p>
            <a:r>
              <a:rPr lang="es-CO" dirty="0"/>
              <a:t>P: potencia </a:t>
            </a:r>
          </a:p>
          <a:p>
            <a:r>
              <a:rPr lang="es-CO" dirty="0"/>
              <a:t>W: trabajo</a:t>
            </a:r>
          </a:p>
          <a:p>
            <a:r>
              <a:rPr lang="es-CO" dirty="0"/>
              <a:t>T: tiempo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67B4FF4-2AB9-4F03-889A-5135847FD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2538197"/>
            <a:ext cx="3096942" cy="212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3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DE68F-B322-46DE-8D11-BEE3058D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706655"/>
            <a:ext cx="3498979" cy="2456442"/>
          </a:xfrm>
        </p:spPr>
        <p:txBody>
          <a:bodyPr/>
          <a:lstStyle/>
          <a:p>
            <a:r>
              <a:rPr lang="es-CO" dirty="0"/>
              <a:t>Energía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1AE08C-39AF-4287-B3EA-EE69D8E11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/>
              <a:t>La energía es la capacidad que tiene un cuerpo para realizar un trabajo.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777794-29D8-4F6F-BFBB-51AF4825E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80" y="2431995"/>
            <a:ext cx="3658111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7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DC8D5-9ECD-4D2E-A767-36ECA94B4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UNIDADES DE</a:t>
            </a:r>
            <a:br>
              <a:rPr lang="es-CO" dirty="0"/>
            </a:br>
            <a:r>
              <a:rPr lang="es-CO" dirty="0"/>
              <a:t>TRABAJO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697565-437F-4F69-A9FF-E5BA33D2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Sistema Internacional de Unidades</a:t>
            </a:r>
          </a:p>
          <a:p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Julio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, unidad de trabajo en el 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Kilojulio: 1 kJ = 10</a:t>
            </a:r>
          </a:p>
          <a:p>
            <a:pPr marL="0" indent="0">
              <a:buNone/>
            </a:pP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Sistema Técnico de Unidades</a:t>
            </a:r>
            <a:endParaRPr lang="es-CO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Kilográmetro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kilopondímetro: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kilográmetro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 (kgm) = 1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kilogramo-fuerza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x 1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metro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kgm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= 9,80665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J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Sistema cegesimal</a:t>
            </a:r>
          </a:p>
          <a:p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Ergio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: 1 erg = 10</a:t>
            </a:r>
          </a:p>
          <a:p>
            <a:pPr marL="0" indent="0">
              <a:buNone/>
            </a:pP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Sistema inglés</a:t>
            </a:r>
          </a:p>
          <a:p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 Termia inglesa(</a:t>
            </a:r>
            <a:r>
              <a:rPr lang="es-CO" sz="43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s-CO" sz="4300" dirty="0">
                <a:latin typeface="Arial" panose="020B0604020202020204" pitchFamily="34" charset="0"/>
                <a:cs typeface="Arial" panose="020B0604020202020204" pitchFamily="34" charset="0"/>
              </a:rPr>
              <a:t>), 10^5 BTU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2893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3B6F9-D94D-4AF7-938D-FFD102AAD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UNIDADES DE</a:t>
            </a:r>
            <a:br>
              <a:rPr lang="es-CO" dirty="0"/>
            </a:br>
            <a:r>
              <a:rPr lang="es-CO" dirty="0"/>
              <a:t>POTENCIA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674A2D-E2DE-46FF-8863-D949C0C97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Sistema Internacional </a:t>
            </a:r>
            <a:r>
              <a:rPr lang="es-CO" dirty="0"/>
              <a:t>(SI)</a:t>
            </a:r>
          </a:p>
          <a:p>
            <a:r>
              <a:rPr lang="es-CO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vatio</a:t>
            </a:r>
            <a:r>
              <a:rPr lang="es-CO" dirty="0"/>
              <a:t>, (W)</a:t>
            </a:r>
          </a:p>
          <a:p>
            <a:pPr marL="0" indent="0">
              <a:buNone/>
            </a:pPr>
            <a:r>
              <a:rPr lang="es-CO" dirty="0"/>
              <a:t> Sistema inglés</a:t>
            </a:r>
          </a:p>
          <a:p>
            <a:r>
              <a:rPr lang="es-CO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caballo de potencia</a:t>
            </a:r>
            <a:endParaRPr lang="es-CO" dirty="0"/>
          </a:p>
          <a:p>
            <a:r>
              <a:rPr lang="es-CO" dirty="0"/>
              <a:t>horse power  (HP)</a:t>
            </a:r>
          </a:p>
          <a:p>
            <a:pPr marL="0" indent="0">
              <a:buNone/>
            </a:pPr>
            <a:r>
              <a:rPr lang="es-CO" dirty="0"/>
              <a:t> </a:t>
            </a:r>
            <a:r>
              <a:rPr lang="es-CO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Sistema técnico de unidades</a:t>
            </a:r>
            <a:endParaRPr lang="es-CO" dirty="0"/>
          </a:p>
          <a:p>
            <a:r>
              <a:rPr lang="es-CO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Kilográmetro</a:t>
            </a:r>
            <a:r>
              <a:rPr lang="es-CO" dirty="0"/>
              <a:t> por segundo, (kgm/s)</a:t>
            </a:r>
          </a:p>
          <a:p>
            <a:r>
              <a:rPr lang="es-CO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Sistema cegesimal </a:t>
            </a:r>
            <a:endParaRPr lang="es-CO" dirty="0"/>
          </a:p>
          <a:p>
            <a:r>
              <a:rPr lang="es-CO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ergio</a:t>
            </a:r>
            <a:r>
              <a:rPr lang="es-CO" dirty="0"/>
              <a:t> por segundo, (erg/s)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4599927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119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 Light</vt:lpstr>
      <vt:lpstr>Rockwell</vt:lpstr>
      <vt:lpstr>Wingdings</vt:lpstr>
      <vt:lpstr>Atlas</vt:lpstr>
      <vt:lpstr>TRABAJO POTENCIA Y ENERGIA</vt:lpstr>
      <vt:lpstr>Presentación de PowerPoint</vt:lpstr>
      <vt:lpstr>TRABAJO </vt:lpstr>
      <vt:lpstr>Potencia </vt:lpstr>
      <vt:lpstr>Energía </vt:lpstr>
      <vt:lpstr>UNIDADES DE TRABAJO</vt:lpstr>
      <vt:lpstr>UNIDADES DE POTENCIA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POTENCIA Y ENERGIA</dc:title>
  <dc:creator>Maira Arias</dc:creator>
  <cp:lastModifiedBy>Maira Arias</cp:lastModifiedBy>
  <cp:revision>2</cp:revision>
  <dcterms:created xsi:type="dcterms:W3CDTF">2018-11-24T01:26:23Z</dcterms:created>
  <dcterms:modified xsi:type="dcterms:W3CDTF">2018-11-24T01:38:34Z</dcterms:modified>
</cp:coreProperties>
</file>