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D365-363B-433D-A4AA-E0A2DAA8390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D4EC-0186-4DBA-94F7-04713A861C7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D365-363B-433D-A4AA-E0A2DAA8390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D4EC-0186-4DBA-94F7-04713A861C7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D365-363B-433D-A4AA-E0A2DAA8390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D4EC-0186-4DBA-94F7-04713A861C79}" type="slidenum">
              <a:rPr lang="en-US" smtClean="0"/>
              <a:t>‹Nº›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D365-363B-433D-A4AA-E0A2DAA8390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D4EC-0186-4DBA-94F7-04713A861C79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D365-363B-433D-A4AA-E0A2DAA8390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D4EC-0186-4DBA-94F7-04713A861C7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D365-363B-433D-A4AA-E0A2DAA8390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D4EC-0186-4DBA-94F7-04713A861C79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D365-363B-433D-A4AA-E0A2DAA8390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D4EC-0186-4DBA-94F7-04713A861C7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D365-363B-433D-A4AA-E0A2DAA8390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D4EC-0186-4DBA-94F7-04713A861C7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D365-363B-433D-A4AA-E0A2DAA8390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D4EC-0186-4DBA-94F7-04713A861C7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D365-363B-433D-A4AA-E0A2DAA8390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D4EC-0186-4DBA-94F7-04713A861C79}" type="slidenum">
              <a:rPr lang="en-US" smtClean="0"/>
              <a:t>‹Nº›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D365-363B-433D-A4AA-E0A2DAA8390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D4EC-0186-4DBA-94F7-04713A861C79}" type="slidenum">
              <a:rPr lang="en-US" smtClean="0"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8CFD365-363B-433D-A4AA-E0A2DAA8390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AB5D4EC-0186-4DBA-94F7-04713A861C79}" type="slidenum">
              <a:rPr lang="en-US" smtClean="0"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/>
              <a:t>ENERGIA CINETICA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411849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>
              <a:buNone/>
            </a:pPr>
            <a:r>
              <a:rPr lang="es-CO" b="1" i="0" dirty="0" smtClean="0">
                <a:solidFill>
                  <a:srgbClr val="222222"/>
                </a:solidFill>
                <a:effectLst/>
                <a:latin typeface="Lato"/>
              </a:rPr>
              <a:t>La energía cinética es la que posee cualquier objeto que se encuentra en movimiento</a:t>
            </a:r>
            <a:r>
              <a:rPr lang="es-CO" b="0" i="0" dirty="0" smtClean="0">
                <a:solidFill>
                  <a:srgbClr val="222222"/>
                </a:solidFill>
                <a:effectLst/>
                <a:latin typeface="Lato"/>
              </a:rPr>
              <a:t>, por lo que también se conoce como energía de movimiento. La energía cinética depende de la velocidad y de la masa del objeto, por lo que puede calcularse con la siguiente fórmula: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861048"/>
            <a:ext cx="3810000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47015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23</TotalTime>
  <Words>52</Words>
  <Application>Microsoft Office PowerPoint</Application>
  <PresentationFormat>Presentación en pantalla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Forma de onda</vt:lpstr>
      <vt:lpstr>ENERGIA CINETICA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ENERGIA CINETICA</dc:title>
  <dc:creator>ALEJANDRA</dc:creator>
  <cp:lastModifiedBy>ALEJANDRA</cp:lastModifiedBy>
  <cp:revision>3</cp:revision>
  <dcterms:created xsi:type="dcterms:W3CDTF">2018-11-11T22:45:29Z</dcterms:created>
  <dcterms:modified xsi:type="dcterms:W3CDTF">2018-11-11T23:08:45Z</dcterms:modified>
</cp:coreProperties>
</file>