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0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4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1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9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5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5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0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9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5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AEF91-358D-4B82-9A81-DAEC769091F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34D4-0E43-4244-A10B-0974816CC7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0"/>
            <a:ext cx="52753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8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CASO A) TRABAJO POSITIVO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</a:t>
            </a:r>
            <a:r>
              <a:rPr lang="es-CO" dirty="0"/>
              <a:t>fuerza y el desplazamiento forman un ángulo que va desde los 0° hasta los 89°, siendo máximo cuando la fuerza y el desplazamiento van en la misma dirección y sentido ( ángulo entre ellos 0, </a:t>
            </a:r>
            <a:r>
              <a:rPr lang="es-CO" dirty="0" err="1"/>
              <a:t>cos</a:t>
            </a:r>
            <a:r>
              <a:rPr lang="es-CO" dirty="0"/>
              <a:t> 0° =1)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2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CASO B) TRABAJO NEGATIVO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fuerza </a:t>
            </a:r>
            <a:r>
              <a:rPr lang="es-CO" dirty="0"/>
              <a:t>y el desplazamiento  forman un ángulo mayor a 91° hasta los 180°, siendo máximo, pero de forma negativa cuando el ángulo es 180, pues </a:t>
            </a:r>
            <a:r>
              <a:rPr lang="es-CO" dirty="0" err="1"/>
              <a:t>cos</a:t>
            </a:r>
            <a:r>
              <a:rPr lang="es-CO" dirty="0"/>
              <a:t> 180° = -1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2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CASO C) TRABAJO NULO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</a:t>
            </a:r>
            <a:r>
              <a:rPr lang="es-CO" dirty="0"/>
              <a:t>fuerza y el desplazamiento forman un ángulo de 90°, por lo que el </a:t>
            </a:r>
            <a:r>
              <a:rPr lang="es-CO" dirty="0" err="1"/>
              <a:t>cos</a:t>
            </a:r>
            <a:r>
              <a:rPr lang="es-CO" dirty="0"/>
              <a:t> 90° = 0, demostrando que el trabajo es cero.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04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93</Words>
  <Application>Microsoft Office PowerPoint</Application>
  <PresentationFormat>Presentación en pantalla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CASO A) TRABAJO POSITIVO</vt:lpstr>
      <vt:lpstr>CASO B) TRABAJO NEGATIVO</vt:lpstr>
      <vt:lpstr>CASO C) TRABAJO NULO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ALEJANDRA</cp:lastModifiedBy>
  <cp:revision>1</cp:revision>
  <dcterms:created xsi:type="dcterms:W3CDTF">2018-11-24T03:00:55Z</dcterms:created>
  <dcterms:modified xsi:type="dcterms:W3CDTF">2018-11-24T03:05:44Z</dcterms:modified>
</cp:coreProperties>
</file>