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ABBF9C-17F7-431C-90E2-7DA597A1C08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898745-1BC0-411A-AA6F-1280FF0CF2DA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ELECTRICO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9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s-CO" dirty="0"/>
              <a:t>Relacionado con el movimiento de cargas en el interior de un campo </a:t>
            </a:r>
            <a:r>
              <a:rPr lang="es-CO" dirty="0" smtClean="0"/>
              <a:t>eléctrico.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88424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16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TRABAJO ELECTRICO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ELECTRICO</dc:title>
  <dc:creator>ALEJANDRA</dc:creator>
  <cp:lastModifiedBy>ALEJANDRA</cp:lastModifiedBy>
  <cp:revision>1</cp:revision>
  <dcterms:created xsi:type="dcterms:W3CDTF">2018-11-13T17:04:30Z</dcterms:created>
  <dcterms:modified xsi:type="dcterms:W3CDTF">2018-11-13T17:06:32Z</dcterms:modified>
</cp:coreProperties>
</file>