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F9C-17F7-431C-90E2-7DA597A1C08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8745-1BC0-411A-AA6F-1280FF0CF2DA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F9C-17F7-431C-90E2-7DA597A1C08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8745-1BC0-411A-AA6F-1280FF0CF2D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F9C-17F7-431C-90E2-7DA597A1C08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8745-1BC0-411A-AA6F-1280FF0CF2D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F9C-17F7-431C-90E2-7DA597A1C08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8745-1BC0-411A-AA6F-1280FF0CF2D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F9C-17F7-431C-90E2-7DA597A1C08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8745-1BC0-411A-AA6F-1280FF0CF2DA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F9C-17F7-431C-90E2-7DA597A1C08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8745-1BC0-411A-AA6F-1280FF0CF2D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F9C-17F7-431C-90E2-7DA597A1C08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8745-1BC0-411A-AA6F-1280FF0CF2D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F9C-17F7-431C-90E2-7DA597A1C08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98745-1BC0-411A-AA6F-1280FF0CF2DA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F9C-17F7-431C-90E2-7DA597A1C08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8745-1BC0-411A-AA6F-1280FF0CF2D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BF9C-17F7-431C-90E2-7DA597A1C08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D898745-1BC0-411A-AA6F-1280FF0CF2D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FABBF9C-17F7-431C-90E2-7DA597A1C08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8745-1BC0-411A-AA6F-1280FF0CF2D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FABBF9C-17F7-431C-90E2-7DA597A1C08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D898745-1BC0-411A-AA6F-1280FF0CF2DA}" type="slidenum">
              <a:rPr lang="en-US" smtClean="0"/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TRABAJO ELECTRICO</a:t>
            </a: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9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es-CO" dirty="0"/>
              <a:t>Relacionado con el movimiento de cargas en el interior de un campo </a:t>
            </a:r>
            <a:r>
              <a:rPr lang="es-CO" dirty="0" smtClean="0"/>
              <a:t>eléctrico.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88424"/>
      </p:ext>
    </p:extLst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</TotalTime>
  <Words>16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Técnico</vt:lpstr>
      <vt:lpstr>TRABAJO ELECTRICO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ELECTRICO</dc:title>
  <dc:creator>ALEJANDRA</dc:creator>
  <cp:lastModifiedBy>ALEJANDRA</cp:lastModifiedBy>
  <cp:revision>1</cp:revision>
  <dcterms:created xsi:type="dcterms:W3CDTF">2018-11-13T17:04:30Z</dcterms:created>
  <dcterms:modified xsi:type="dcterms:W3CDTF">2018-11-13T17:06:32Z</dcterms:modified>
</cp:coreProperties>
</file>