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916E0B-A808-4470-AECB-B9499DBF1AD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1916E0B-A808-4470-AECB-B9499DBF1AD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1916E0B-A808-4470-AECB-B9499DBF1AD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4D803-C8A6-4037-8822-562C0CC57CDE}"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1916E0B-A808-4470-AECB-B9499DBF1AD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4D803-C8A6-4037-8822-562C0CC57CDE}" type="slidenum">
              <a:rPr lang="en-US" smtClean="0"/>
              <a:t>‹Nº›</a:t>
            </a:fld>
            <a:endParaRPr lang="en-U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916E0B-A808-4470-AECB-B9499DBF1ADB}"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1916E0B-A808-4470-AECB-B9499DBF1AD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4D803-C8A6-4037-8822-562C0CC57CDE}"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1916E0B-A808-4470-AECB-B9499DBF1ADB}"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1916E0B-A808-4470-AECB-B9499DBF1ADB}"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1916E0B-A808-4470-AECB-B9499DBF1ADB}"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4D803-C8A6-4037-8822-562C0CC57CDE}"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1916E0B-A808-4470-AECB-B9499DBF1AD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4D803-C8A6-4037-8822-562C0CC57CDE}"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1916E0B-A808-4470-AECB-B9499DBF1ADB}"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4D803-C8A6-4037-8822-562C0CC57CDE}"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1916E0B-A808-4470-AECB-B9499DBF1ADB}" type="datetimeFigureOut">
              <a:rPr lang="en-US" smtClean="0"/>
              <a:t>11/11/2018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724D803-C8A6-4037-8822-562C0CC57CDE}" type="slidenum">
              <a:rPr lang="en-US" smtClean="0"/>
              <a:t>‹Nº›</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n-US" sz="8000" dirty="0" smtClean="0"/>
              <a:t>ENERGIA MAGNETICA</a:t>
            </a:r>
            <a:endParaRPr lang="en-US" sz="8000" dirty="0"/>
          </a:p>
        </p:txBody>
      </p:sp>
    </p:spTree>
    <p:extLst>
      <p:ext uri="{BB962C8B-B14F-4D97-AF65-F5344CB8AC3E}">
        <p14:creationId xmlns:p14="http://schemas.microsoft.com/office/powerpoint/2010/main" val="94537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lstStyle/>
          <a:p>
            <a:pPr marL="0" indent="0">
              <a:buNone/>
            </a:pPr>
            <a:r>
              <a:rPr lang="es-CO" b="1" i="0" dirty="0" smtClean="0">
                <a:solidFill>
                  <a:srgbClr val="222222"/>
                </a:solidFill>
                <a:effectLst/>
                <a:latin typeface="Lato"/>
              </a:rPr>
              <a:t>La energía magnética es la que tienen todos los imanes</a:t>
            </a:r>
            <a:r>
              <a:rPr lang="es-CO" b="0" i="0" dirty="0" smtClean="0">
                <a:solidFill>
                  <a:srgbClr val="222222"/>
                </a:solidFill>
                <a:effectLst/>
                <a:latin typeface="Lato"/>
              </a:rPr>
              <a:t>. Cuando un imán está cerca de algún metal genera una fuerza de atracción hacia él que lo mueve, generando un trabajo. La energía magnética es la que hace posible esa atracción entre el imán y el metal.</a:t>
            </a:r>
            <a:endParaRPr lang="en-US" dirty="0"/>
          </a:p>
        </p:txBody>
      </p:sp>
    </p:spTree>
    <p:extLst>
      <p:ext uri="{BB962C8B-B14F-4D97-AF65-F5344CB8AC3E}">
        <p14:creationId xmlns:p14="http://schemas.microsoft.com/office/powerpoint/2010/main" val="809984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TotalTime>
  <Words>53</Words>
  <Application>Microsoft Office PowerPoint</Application>
  <PresentationFormat>Presentación en pantalla (4:3)</PresentationFormat>
  <Paragraphs>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Forma de onda</vt:lpstr>
      <vt:lpstr>ENERGIA MAGNETICA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ENERGIA MAGNETICA</dc:title>
  <dc:creator>ALEJANDRA</dc:creator>
  <cp:lastModifiedBy>ALEJANDRA</cp:lastModifiedBy>
  <cp:revision>2</cp:revision>
  <dcterms:created xsi:type="dcterms:W3CDTF">2018-11-11T22:54:17Z</dcterms:created>
  <dcterms:modified xsi:type="dcterms:W3CDTF">2018-11-11T23:11:06Z</dcterms:modified>
</cp:coreProperties>
</file>