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F764-4A98-4F3A-9743-D8A97A80BA6B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6DECB-B1D2-45FB-A25D-1103479B95B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F764-4A98-4F3A-9743-D8A97A80BA6B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6DECB-B1D2-45FB-A25D-1103479B95B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F764-4A98-4F3A-9743-D8A97A80BA6B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6DECB-B1D2-45FB-A25D-1103479B95BD}" type="slidenum">
              <a:rPr lang="en-US" smtClean="0"/>
              <a:t>‹Nº›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F764-4A98-4F3A-9743-D8A97A80BA6B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6DECB-B1D2-45FB-A25D-1103479B95BD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F764-4A98-4F3A-9743-D8A97A80BA6B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6DECB-B1D2-45FB-A25D-1103479B95B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F764-4A98-4F3A-9743-D8A97A80BA6B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6DECB-B1D2-45FB-A25D-1103479B95BD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F764-4A98-4F3A-9743-D8A97A80BA6B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6DECB-B1D2-45FB-A25D-1103479B95B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F764-4A98-4F3A-9743-D8A97A80BA6B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6DECB-B1D2-45FB-A25D-1103479B95B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F764-4A98-4F3A-9743-D8A97A80BA6B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6DECB-B1D2-45FB-A25D-1103479B95BD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F764-4A98-4F3A-9743-D8A97A80BA6B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6DECB-B1D2-45FB-A25D-1103479B95BD}" type="slidenum">
              <a:rPr lang="en-US" smtClean="0"/>
              <a:t>‹Nº›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F764-4A98-4F3A-9743-D8A97A80BA6B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6DECB-B1D2-45FB-A25D-1103479B95BD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FBCF764-4A98-4F3A-9743-D8A97A80BA6B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B86DECB-B1D2-45FB-A25D-1103479B95BD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ENERGIA QUIMICA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274024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es-CO" b="1" i="0" dirty="0" smtClean="0">
                <a:solidFill>
                  <a:srgbClr val="222222"/>
                </a:solidFill>
                <a:effectLst/>
                <a:latin typeface="Lato"/>
              </a:rPr>
              <a:t>La energía química se conoce como aquella que se produce durante una reacción química</a:t>
            </a:r>
            <a:r>
              <a:rPr lang="es-CO" b="0" i="0" dirty="0" smtClean="0">
                <a:solidFill>
                  <a:srgbClr val="222222"/>
                </a:solidFill>
                <a:effectLst/>
                <a:latin typeface="Lato"/>
              </a:rPr>
              <a:t>. Durante cualquier reacción química, aunque sea a nivel molecular, se produce absorción o liberación de energía. Las reacciones exotérmicas son aquellas en las que se desprende energía, por su parte, las reacciones endotérmicas necesitan energía para tener lugar.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1957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</TotalTime>
  <Words>61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Forma de onda</vt:lpstr>
      <vt:lpstr>ENERGIA QUIMICA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ENERGIA QUIMICA</dc:title>
  <dc:creator>ALEJANDRA</dc:creator>
  <cp:lastModifiedBy>ALEJANDRA</cp:lastModifiedBy>
  <cp:revision>2</cp:revision>
  <dcterms:created xsi:type="dcterms:W3CDTF">2018-11-11T22:59:32Z</dcterms:created>
  <dcterms:modified xsi:type="dcterms:W3CDTF">2018-11-11T23:12:45Z</dcterms:modified>
</cp:coreProperties>
</file>