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E84BDBF-B69C-451D-8205-33353819345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410D88D-7A00-4A09-8DF3-B82DA8730109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BDBF-B69C-451D-8205-33353819345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D88D-7A00-4A09-8DF3-B82DA873010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BDBF-B69C-451D-8205-33353819345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D88D-7A00-4A09-8DF3-B82DA873010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84BDBF-B69C-451D-8205-33353819345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10D88D-7A00-4A09-8DF3-B82DA8730109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E84BDBF-B69C-451D-8205-33353819345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410D88D-7A00-4A09-8DF3-B82DA8730109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BDBF-B69C-451D-8205-33353819345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D88D-7A00-4A09-8DF3-B82DA8730109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BDBF-B69C-451D-8205-33353819345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D88D-7A00-4A09-8DF3-B82DA8730109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84BDBF-B69C-451D-8205-33353819345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10D88D-7A00-4A09-8DF3-B82DA8730109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BDBF-B69C-451D-8205-33353819345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D88D-7A00-4A09-8DF3-B82DA873010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84BDBF-B69C-451D-8205-33353819345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10D88D-7A00-4A09-8DF3-B82DA8730109}" type="slidenum">
              <a:rPr lang="en-US" smtClean="0"/>
              <a:t>‹Nº›</a:t>
            </a:fld>
            <a:endParaRPr lang="en-U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84BDBF-B69C-451D-8205-33353819345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10D88D-7A00-4A09-8DF3-B82DA8730109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E84BDBF-B69C-451D-8205-33353819345C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10D88D-7A00-4A09-8DF3-B82DA8730109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1700808"/>
            <a:ext cx="7542584" cy="1894362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accent1"/>
                </a:solidFill>
              </a:rPr>
              <a:t>POTENCIA CALORIFICA</a:t>
            </a:r>
            <a:endParaRPr lang="en-US" sz="8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43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es-CO" dirty="0"/>
              <a:t>Se define la potencia calorífica de un componente como la cantidad de energía disipada o liberada en forma de calor por dicho componente en una unidad de tiempo. Se calcula a partir de la siguiente expresión: 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/>
              <a:t>P = E / t</a:t>
            </a:r>
          </a:p>
          <a:p>
            <a:pPr marL="0" indent="0">
              <a:buNone/>
            </a:pPr>
            <a:r>
              <a:rPr lang="es-CO" dirty="0"/>
              <a:t>En dicha expresión E es la energía liberada en forma de calor.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009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40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Mirador</vt:lpstr>
      <vt:lpstr>POTENCIA CALORIFICA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POTENCIA CALORIFICA</dc:title>
  <dc:creator>ALEJANDRA</dc:creator>
  <cp:lastModifiedBy>ALEJANDRA</cp:lastModifiedBy>
  <cp:revision>2</cp:revision>
  <dcterms:created xsi:type="dcterms:W3CDTF">2018-11-11T21:45:26Z</dcterms:created>
  <dcterms:modified xsi:type="dcterms:W3CDTF">2018-11-11T21:57:59Z</dcterms:modified>
</cp:coreProperties>
</file>