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3DE2-D0B6-49EE-B43E-426A307125F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5B1C-D3A7-403A-8446-5A23A183E893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3DE2-D0B6-49EE-B43E-426A307125F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5B1C-D3A7-403A-8446-5A23A183E8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3DE2-D0B6-49EE-B43E-426A307125F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5B1C-D3A7-403A-8446-5A23A183E8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3DE2-D0B6-49EE-B43E-426A307125F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5B1C-D3A7-403A-8446-5A23A183E8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3DE2-D0B6-49EE-B43E-426A307125F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5B1C-D3A7-403A-8446-5A23A183E893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3DE2-D0B6-49EE-B43E-426A307125F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5B1C-D3A7-403A-8446-5A23A183E8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3DE2-D0B6-49EE-B43E-426A307125F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5B1C-D3A7-403A-8446-5A23A183E8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3DE2-D0B6-49EE-B43E-426A307125F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665B1C-D3A7-403A-8446-5A23A183E893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3DE2-D0B6-49EE-B43E-426A307125F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5B1C-D3A7-403A-8446-5A23A183E8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3DE2-D0B6-49EE-B43E-426A307125F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4665B1C-D3A7-403A-8446-5A23A183E8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8FC3DE2-D0B6-49EE-B43E-426A307125F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5B1C-D3A7-403A-8446-5A23A183E8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FC3DE2-D0B6-49EE-B43E-426A307125F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4665B1C-D3A7-403A-8446-5A23A183E893}" type="slidenum">
              <a:rPr lang="en-US" smtClean="0"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TRABAJO TERMODINAMICO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50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es-CO" dirty="0"/>
              <a:t>Se relaciona con los cambios de volúmenes experimentados por los cuerpos bajo los efectos del calor o de la presión.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160"/>
      </p:ext>
    </p:extLst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</TotalTime>
  <Words>23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Técnico</vt:lpstr>
      <vt:lpstr>TRABAJO TERMODINAMICO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TERMODINAMICO</dc:title>
  <dc:creator>ALEJANDRA</dc:creator>
  <cp:lastModifiedBy>ALEJANDRA</cp:lastModifiedBy>
  <cp:revision>1</cp:revision>
  <dcterms:created xsi:type="dcterms:W3CDTF">2018-11-13T17:02:56Z</dcterms:created>
  <dcterms:modified xsi:type="dcterms:W3CDTF">2018-11-13T17:05:51Z</dcterms:modified>
</cp:coreProperties>
</file>