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E82A9D24-8F30-41B7-A244-D24FAD633D77}" type="datetimeFigureOut">
              <a:rPr lang="en-US" smtClean="0"/>
              <a:t>11/11/2018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63003A-0C93-4451-B7A5-947AB96C12F6}" type="slidenum">
              <a:rPr lang="en-US" smtClean="0"/>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E82A9D24-8F30-41B7-A244-D24FAD633D77}" type="datetimeFigureOut">
              <a:rPr lang="en-US" smtClean="0"/>
              <a:t>11/11/2018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63003A-0C93-4451-B7A5-947AB96C12F6}" type="slidenum">
              <a:rPr lang="en-US" smtClean="0"/>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E82A9D24-8F30-41B7-A244-D24FAD633D77}" type="datetimeFigureOut">
              <a:rPr lang="en-US" smtClean="0"/>
              <a:t>11/11/2018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63003A-0C93-4451-B7A5-947AB96C12F6}" type="slidenum">
              <a:rPr lang="en-US" smtClean="0"/>
              <a:t>‹Nº›</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E82A9D24-8F30-41B7-A244-D24FAD633D77}" type="datetimeFigureOut">
              <a:rPr lang="en-US" smtClean="0"/>
              <a:t>11/11/2018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63003A-0C93-4451-B7A5-947AB96C12F6}" type="slidenum">
              <a:rPr lang="en-US" smtClean="0"/>
              <a:t>‹Nº›</a:t>
            </a:fld>
            <a:endParaRPr lang="en-US"/>
          </a:p>
        </p:txBody>
      </p:sp>
      <p:sp>
        <p:nvSpPr>
          <p:cNvPr id="7" name="Title 6"/>
          <p:cNvSpPr>
            <a:spLocks noGrp="1"/>
          </p:cNvSpPr>
          <p:nvPr>
            <p:ph type="title"/>
          </p:nvPr>
        </p:nvSpPr>
        <p:spPr/>
        <p:txBody>
          <a:bodyPr/>
          <a:lstStyle/>
          <a:p>
            <a:r>
              <a:rPr lang="es-ES" smtClean="0"/>
              <a:t>Haga clic para modificar el estilo de título del patrón</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E82A9D24-8F30-41B7-A244-D24FAD633D77}" type="datetimeFigureOut">
              <a:rPr lang="en-US" smtClean="0"/>
              <a:t>11/11/2018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63003A-0C93-4451-B7A5-947AB96C12F6}" type="slidenum">
              <a:rPr lang="en-US" smtClean="0"/>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5" name="Date Placeholder 4"/>
          <p:cNvSpPr>
            <a:spLocks noGrp="1"/>
          </p:cNvSpPr>
          <p:nvPr>
            <p:ph type="dt" sz="half" idx="10"/>
          </p:nvPr>
        </p:nvSpPr>
        <p:spPr/>
        <p:txBody>
          <a:bodyPr/>
          <a:lstStyle/>
          <a:p>
            <a:fld id="{E82A9D24-8F30-41B7-A244-D24FAD633D77}" type="datetimeFigureOut">
              <a:rPr lang="en-US" smtClean="0"/>
              <a:t>11/11/2018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63003A-0C93-4451-B7A5-947AB96C12F6}" type="slidenum">
              <a:rPr lang="en-US" smtClean="0"/>
              <a:t>‹Nº›</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E82A9D24-8F30-41B7-A244-D24FAD633D77}" type="datetimeFigureOut">
              <a:rPr lang="en-US" smtClean="0"/>
              <a:t>11/11/2018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63003A-0C93-4451-B7A5-947AB96C12F6}" type="slidenum">
              <a:rPr lang="en-US" smtClean="0"/>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E82A9D24-8F30-41B7-A244-D24FAD633D77}" type="datetimeFigureOut">
              <a:rPr lang="en-US" smtClean="0"/>
              <a:t>11/11/2018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63003A-0C93-4451-B7A5-947AB96C12F6}" type="slidenum">
              <a:rPr lang="en-US" smtClean="0"/>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E82A9D24-8F30-41B7-A244-D24FAD633D77}" type="datetimeFigureOut">
              <a:rPr lang="en-US" smtClean="0"/>
              <a:t>11/11/2018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63003A-0C93-4451-B7A5-947AB96C12F6}" type="slidenum">
              <a:rPr lang="en-US" smtClean="0"/>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E82A9D24-8F30-41B7-A244-D24FAD633D77}" type="datetimeFigureOut">
              <a:rPr lang="en-US" smtClean="0"/>
              <a:t>11/11/2018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63003A-0C93-4451-B7A5-947AB96C12F6}" type="slidenum">
              <a:rPr lang="en-US" smtClean="0"/>
              <a:t>‹Nº›</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E82A9D24-8F30-41B7-A244-D24FAD633D77}" type="datetimeFigureOut">
              <a:rPr lang="en-US" smtClean="0"/>
              <a:t>11/11/2018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63003A-0C93-4451-B7A5-947AB96C12F6}" type="slidenum">
              <a:rPr lang="en-US" smtClean="0"/>
              <a:t>‹Nº›</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E82A9D24-8F30-41B7-A244-D24FAD633D77}" type="datetimeFigureOut">
              <a:rPr lang="en-US" smtClean="0"/>
              <a:t>11/11/2018</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1363003A-0C93-4451-B7A5-947AB96C12F6}" type="slidenum">
              <a:rPr lang="en-US" smtClean="0"/>
              <a:t>‹Nº›</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Autofit/>
          </a:bodyPr>
          <a:lstStyle/>
          <a:p>
            <a:r>
              <a:rPr lang="en-US" sz="8000" dirty="0" smtClean="0"/>
              <a:t>ENERGIA ELECTRICA</a:t>
            </a:r>
            <a:endParaRPr lang="en-US" sz="8000" dirty="0"/>
          </a:p>
        </p:txBody>
      </p:sp>
      <p:sp>
        <p:nvSpPr>
          <p:cNvPr id="3" name="2 Subtítulo"/>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900116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836712"/>
            <a:ext cx="8229600" cy="5289451"/>
          </a:xfrm>
        </p:spPr>
        <p:txBody>
          <a:bodyPr>
            <a:normAutofit/>
          </a:bodyPr>
          <a:lstStyle/>
          <a:p>
            <a:pPr marL="0" indent="0" algn="just" fontAlgn="base">
              <a:buNone/>
            </a:pPr>
            <a:r>
              <a:rPr lang="es-CO" b="1" i="0" dirty="0" smtClean="0">
                <a:solidFill>
                  <a:srgbClr val="222222"/>
                </a:solidFill>
                <a:effectLst/>
                <a:latin typeface="Lato"/>
              </a:rPr>
              <a:t>La energía eléctrica es aquella energía que va asociada a la corriente eléctrica</a:t>
            </a:r>
            <a:r>
              <a:rPr lang="es-CO" b="0" i="0" dirty="0" smtClean="0">
                <a:solidFill>
                  <a:srgbClr val="222222"/>
                </a:solidFill>
                <a:effectLst/>
                <a:latin typeface="Lato"/>
              </a:rPr>
              <a:t>, es decir, a los electrones en movimiento. La diferencia de potencial que existe entre dos puntos crea una corriente eléctrica entre ambos puntos cuando se conectan mediante cualquier conductor de electricidad. La energía contenida en esa corriente eléctrica es la energía eléctrica.</a:t>
            </a:r>
          </a:p>
          <a:p>
            <a:pPr marL="0" indent="0" algn="just" fontAlgn="base">
              <a:buNone/>
            </a:pPr>
            <a:r>
              <a:rPr lang="es-CO" b="0" i="0" dirty="0" smtClean="0">
                <a:solidFill>
                  <a:srgbClr val="222222"/>
                </a:solidFill>
                <a:effectLst/>
                <a:latin typeface="Lato"/>
              </a:rPr>
              <a:t>La energía eléctrica puede </a:t>
            </a:r>
            <a:r>
              <a:rPr lang="es-CO" b="0" i="0" dirty="0" err="1" smtClean="0">
                <a:solidFill>
                  <a:srgbClr val="222222"/>
                </a:solidFill>
                <a:effectLst/>
                <a:latin typeface="Lato"/>
              </a:rPr>
              <a:t>conviertirse</a:t>
            </a:r>
            <a:r>
              <a:rPr lang="es-CO" b="0" i="0" dirty="0" smtClean="0">
                <a:solidFill>
                  <a:srgbClr val="222222"/>
                </a:solidFill>
                <a:effectLst/>
                <a:latin typeface="Lato"/>
              </a:rPr>
              <a:t> en energía luminosa a través de una bombilla e incluso en energía calorífica.</a:t>
            </a:r>
          </a:p>
          <a:p>
            <a:endParaRPr lang="en-US" dirty="0"/>
          </a:p>
        </p:txBody>
      </p:sp>
    </p:spTree>
    <p:extLst>
      <p:ext uri="{BB962C8B-B14F-4D97-AF65-F5344CB8AC3E}">
        <p14:creationId xmlns:p14="http://schemas.microsoft.com/office/powerpoint/2010/main" val="16805495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rma de onda">
  <a:themeElements>
    <a:clrScheme name="Brío">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Forma de onda">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orma de onda">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18</TotalTime>
  <Words>81</Words>
  <Application>Microsoft Office PowerPoint</Application>
  <PresentationFormat>Presentación en pantalla (4:3)</PresentationFormat>
  <Paragraphs>3</Paragraphs>
  <Slides>2</Slides>
  <Notes>0</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Forma de onda</vt:lpstr>
      <vt:lpstr>ENERGIA ELECTRICA</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ENERGIA ELECTRICA</dc:title>
  <dc:creator>ALEJANDRA</dc:creator>
  <cp:lastModifiedBy>ALEJANDRA</cp:lastModifiedBy>
  <cp:revision>2</cp:revision>
  <dcterms:created xsi:type="dcterms:W3CDTF">2018-11-11T22:51:44Z</dcterms:created>
  <dcterms:modified xsi:type="dcterms:W3CDTF">2018-11-11T23:10:17Z</dcterms:modified>
</cp:coreProperties>
</file>